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4126" r:id="rId2"/>
    <p:sldMasterId id="2147484138" r:id="rId3"/>
  </p:sldMasterIdLst>
  <p:notesMasterIdLst>
    <p:notesMasterId r:id="rId12"/>
  </p:notesMasterIdLst>
  <p:handoutMasterIdLst>
    <p:handoutMasterId r:id="rId13"/>
  </p:handoutMasterIdLst>
  <p:sldIdLst>
    <p:sldId id="1160" r:id="rId4"/>
    <p:sldId id="1246" r:id="rId5"/>
    <p:sldId id="1247" r:id="rId6"/>
    <p:sldId id="1248" r:id="rId7"/>
    <p:sldId id="1249" r:id="rId8"/>
    <p:sldId id="1244" r:id="rId9"/>
    <p:sldId id="1245" r:id="rId10"/>
    <p:sldId id="1243" r:id="rId11"/>
  </p:sldIdLst>
  <p:sldSz cx="12195175" cy="6859588"/>
  <p:notesSz cx="9874250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44154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88304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632455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176607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720762" algn="l" defTabSz="1088304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3264911" algn="l" defTabSz="1088304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809064" algn="l" defTabSz="1088304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4353217" algn="l" defTabSz="1088304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D66A5"/>
    <a:srgbClr val="00923F"/>
    <a:srgbClr val="45C4C7"/>
    <a:srgbClr val="006600"/>
    <a:srgbClr val="FFFF99"/>
    <a:srgbClr val="FFFFFF"/>
    <a:srgbClr val="088047"/>
    <a:srgbClr val="00A9EC"/>
    <a:srgbClr val="CC0000"/>
    <a:srgbClr val="F3E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947" autoAdjust="0"/>
  </p:normalViewPr>
  <p:slideViewPr>
    <p:cSldViewPr>
      <p:cViewPr>
        <p:scale>
          <a:sx n="122" d="100"/>
          <a:sy n="122" d="100"/>
        </p:scale>
        <p:origin x="-96" y="-42"/>
      </p:cViewPr>
      <p:guideLst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webp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image" Target="../media/image9.jpeg"/><Relationship Id="rId4" Type="http://schemas.openxmlformats.org/officeDocument/2006/relationships/image" Target="../media/image12.webp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webp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image" Target="../media/image9.jpeg"/><Relationship Id="rId4" Type="http://schemas.openxmlformats.org/officeDocument/2006/relationships/image" Target="../media/image12.web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AF549-7015-48BA-A5B2-C52A5162FC5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6A176F-594E-462C-869C-78B401F932CC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Участники 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46568D-7DF5-4876-BA21-8647DDA5870E}" type="parTrans" cxnId="{2BE9091F-33FA-45AB-8A7E-4F9CFBE7363D}">
      <dgm:prSet/>
      <dgm:spPr/>
      <dgm:t>
        <a:bodyPr/>
        <a:lstStyle/>
        <a:p>
          <a:endParaRPr lang="ru-RU"/>
        </a:p>
      </dgm:t>
    </dgm:pt>
    <dgm:pt modelId="{53853820-AD9A-45A0-9938-1C4171FD477E}" type="sibTrans" cxnId="{2BE9091F-33FA-45AB-8A7E-4F9CFBE7363D}">
      <dgm:prSet/>
      <dgm:spPr/>
      <dgm:t>
        <a:bodyPr/>
        <a:lstStyle/>
        <a:p>
          <a:endParaRPr lang="ru-RU"/>
        </a:p>
      </dgm:t>
    </dgm:pt>
    <dgm:pt modelId="{33C7C6B1-3204-4926-873A-504632F54DD8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дети, приглашенные для вручения подарков Главы РБ </a:t>
          </a:r>
          <a:r>
            <a:rPr lang="ru-RU" sz="1600" i="1" dirty="0" smtClean="0">
              <a:latin typeface="Arial" panose="020B0604020202020204" pitchFamily="34" charset="0"/>
              <a:cs typeface="Arial" panose="020B0604020202020204" pitchFamily="34" charset="0"/>
            </a:rPr>
            <a:t>(в соответствии с квотой, утвержденной Министерством образования и науки Республики Башкортостан)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, глав администраций МР и ГО, и их родители </a:t>
          </a:r>
          <a:r>
            <a:rPr lang="ru-RU" sz="1600" i="1" dirty="0" smtClean="0">
              <a:latin typeface="Arial" panose="020B0604020202020204" pitchFamily="34" charset="0"/>
              <a:cs typeface="Arial" panose="020B0604020202020204" pitchFamily="34" charset="0"/>
            </a:rPr>
            <a:t>(законные представители) (согласно решению администраций муниципальных образований республики)</a:t>
          </a:r>
          <a:endParaRPr lang="ru-RU" sz="16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CA03AB-F025-4CFE-AE02-D97667D5321F}" type="parTrans" cxnId="{084DC17C-067B-4FC3-B2A4-9B783393EB50}">
      <dgm:prSet/>
      <dgm:spPr/>
      <dgm:t>
        <a:bodyPr/>
        <a:lstStyle/>
        <a:p>
          <a:endParaRPr lang="ru-RU"/>
        </a:p>
      </dgm:t>
    </dgm:pt>
    <dgm:pt modelId="{ED68F4FF-7F3C-46AF-95E1-3CEC4BA2490F}" type="sibTrans" cxnId="{084DC17C-067B-4FC3-B2A4-9B783393EB50}">
      <dgm:prSet/>
      <dgm:spPr/>
      <dgm:t>
        <a:bodyPr/>
        <a:lstStyle/>
        <a:p>
          <a:endParaRPr lang="ru-RU"/>
        </a:p>
      </dgm:t>
    </dgm:pt>
    <dgm:pt modelId="{7EE45228-464A-43BD-9FAF-4F7A33326596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Место проведения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511A1A-C1B1-4BE0-9369-DE6802E4EB84}" type="parTrans" cxnId="{6824B760-586C-45DC-9E1F-5EF4DED5FF38}">
      <dgm:prSet/>
      <dgm:spPr/>
      <dgm:t>
        <a:bodyPr/>
        <a:lstStyle/>
        <a:p>
          <a:endParaRPr lang="ru-RU"/>
        </a:p>
      </dgm:t>
    </dgm:pt>
    <dgm:pt modelId="{48CD42F9-0641-42DF-9EE9-C20E63C34CF7}" type="sibTrans" cxnId="{6824B760-586C-45DC-9E1F-5EF4DED5FF38}">
      <dgm:prSet/>
      <dgm:spPr/>
      <dgm:t>
        <a:bodyPr/>
        <a:lstStyle/>
        <a:p>
          <a:endParaRPr lang="ru-RU"/>
        </a:p>
      </dgm:t>
    </dgm:pt>
    <dgm:pt modelId="{0E18CE40-4F09-45FA-AA17-32B4029359BB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центральная площадь райцентра (города), где установлена главная елка муниципалитета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6549E7-4919-42BA-9E01-A9EA41F1AC15}" type="parTrans" cxnId="{A4794D8A-13D7-4E4D-B025-EEA3F4A5A361}">
      <dgm:prSet/>
      <dgm:spPr/>
      <dgm:t>
        <a:bodyPr/>
        <a:lstStyle/>
        <a:p>
          <a:endParaRPr lang="ru-RU"/>
        </a:p>
      </dgm:t>
    </dgm:pt>
    <dgm:pt modelId="{DC8356DE-76BA-41AE-8B8A-3C4087BFBC69}" type="sibTrans" cxnId="{A4794D8A-13D7-4E4D-B025-EEA3F4A5A361}">
      <dgm:prSet/>
      <dgm:spPr/>
      <dgm:t>
        <a:bodyPr/>
        <a:lstStyle/>
        <a:p>
          <a:endParaRPr lang="ru-RU"/>
        </a:p>
      </dgm:t>
    </dgm:pt>
    <dgm:pt modelId="{C98D3CDE-8F53-4438-8278-B1891E2AFDAE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Ответственные 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10C009-6AFE-4B6A-A702-B0F7AB532689}" type="parTrans" cxnId="{AF53C661-DFE9-4CA7-BC12-A2E9AD32BD08}">
      <dgm:prSet/>
      <dgm:spPr/>
      <dgm:t>
        <a:bodyPr/>
        <a:lstStyle/>
        <a:p>
          <a:endParaRPr lang="ru-RU"/>
        </a:p>
      </dgm:t>
    </dgm:pt>
    <dgm:pt modelId="{9D68FDA4-4609-406C-A182-C6C72347630F}" type="sibTrans" cxnId="{AF53C661-DFE9-4CA7-BC12-A2E9AD32BD08}">
      <dgm:prSet/>
      <dgm:spPr/>
      <dgm:t>
        <a:bodyPr/>
        <a:lstStyle/>
        <a:p>
          <a:endParaRPr lang="ru-RU"/>
        </a:p>
      </dgm:t>
    </dgm:pt>
    <dgm:pt modelId="{AF6B276B-0B02-47B0-A45A-302E9D12AD53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отделы образования, культуры администраций МР и ГО,  молодежные и подростковые клубы муниципалитетов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C79715-0CC1-4A06-9FCE-C2A5F84CAD27}" type="parTrans" cxnId="{11E9D483-E80C-4AD6-A324-CB0864175D0F}">
      <dgm:prSet/>
      <dgm:spPr/>
      <dgm:t>
        <a:bodyPr/>
        <a:lstStyle/>
        <a:p>
          <a:endParaRPr lang="ru-RU"/>
        </a:p>
      </dgm:t>
    </dgm:pt>
    <dgm:pt modelId="{CB025F0B-8671-4F58-B939-2037FBB29C35}" type="sibTrans" cxnId="{11E9D483-E80C-4AD6-A324-CB0864175D0F}">
      <dgm:prSet/>
      <dgm:spPr/>
      <dgm:t>
        <a:bodyPr/>
        <a:lstStyle/>
        <a:p>
          <a:endParaRPr lang="ru-RU"/>
        </a:p>
      </dgm:t>
    </dgm:pt>
    <dgm:pt modelId="{D11534E3-9DFB-472F-B5E7-4B5491ECF8BD}" type="pres">
      <dgm:prSet presAssocID="{FF1AF549-7015-48BA-A5B2-C52A5162FC5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DD3DCF-94E0-4EB0-88A3-88331D9CC326}" type="pres">
      <dgm:prSet presAssocID="{406A176F-594E-462C-869C-78B401F932CC}" presName="comp" presStyleCnt="0"/>
      <dgm:spPr/>
    </dgm:pt>
    <dgm:pt modelId="{66D13F4C-2B2A-4D65-8632-02741C6D35E9}" type="pres">
      <dgm:prSet presAssocID="{406A176F-594E-462C-869C-78B401F932CC}" presName="box" presStyleLbl="node1" presStyleIdx="0" presStyleCnt="3" custLinFactNeighborX="-44" custLinFactNeighborY="-7236"/>
      <dgm:spPr/>
      <dgm:t>
        <a:bodyPr/>
        <a:lstStyle/>
        <a:p>
          <a:endParaRPr lang="ru-RU"/>
        </a:p>
      </dgm:t>
    </dgm:pt>
    <dgm:pt modelId="{FBB5DED4-AB08-49A7-9E7F-EC45B5B22015}" type="pres">
      <dgm:prSet presAssocID="{406A176F-594E-462C-869C-78B401F932CC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C9FF3CC8-F65F-4D72-AB07-800DC97CDC76}" type="pres">
      <dgm:prSet presAssocID="{406A176F-594E-462C-869C-78B401F932C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C7920-8629-423D-9915-012763AA2785}" type="pres">
      <dgm:prSet presAssocID="{53853820-AD9A-45A0-9938-1C4171FD477E}" presName="spacer" presStyleCnt="0"/>
      <dgm:spPr/>
    </dgm:pt>
    <dgm:pt modelId="{79DCA086-AA02-4342-B4D0-5B89A43D79A6}" type="pres">
      <dgm:prSet presAssocID="{7EE45228-464A-43BD-9FAF-4F7A33326596}" presName="comp" presStyleCnt="0"/>
      <dgm:spPr/>
    </dgm:pt>
    <dgm:pt modelId="{84192C16-C418-4918-B51D-8C55DFD8B4A7}" type="pres">
      <dgm:prSet presAssocID="{7EE45228-464A-43BD-9FAF-4F7A33326596}" presName="box" presStyleLbl="node1" presStyleIdx="1" presStyleCnt="3" custLinFactNeighborX="0" custLinFactNeighborY="-1016"/>
      <dgm:spPr/>
      <dgm:t>
        <a:bodyPr/>
        <a:lstStyle/>
        <a:p>
          <a:endParaRPr lang="ru-RU"/>
        </a:p>
      </dgm:t>
    </dgm:pt>
    <dgm:pt modelId="{5857AC0A-DF8B-416F-83F7-DCB5A8CB71B6}" type="pres">
      <dgm:prSet presAssocID="{7EE45228-464A-43BD-9FAF-4F7A33326596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7094E03A-EF5B-4F1D-AFD7-F05D88BD3D69}" type="pres">
      <dgm:prSet presAssocID="{7EE45228-464A-43BD-9FAF-4F7A3332659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5CCBB-EBD3-4360-BA4A-0C64268D156C}" type="pres">
      <dgm:prSet presAssocID="{48CD42F9-0641-42DF-9EE9-C20E63C34CF7}" presName="spacer" presStyleCnt="0"/>
      <dgm:spPr/>
    </dgm:pt>
    <dgm:pt modelId="{1F6AF43B-CEFC-4996-B6A4-11C074293D3B}" type="pres">
      <dgm:prSet presAssocID="{C98D3CDE-8F53-4438-8278-B1891E2AFDAE}" presName="comp" presStyleCnt="0"/>
      <dgm:spPr/>
    </dgm:pt>
    <dgm:pt modelId="{AAF81C75-0B4D-4123-8E6F-28CFB76C469A}" type="pres">
      <dgm:prSet presAssocID="{C98D3CDE-8F53-4438-8278-B1891E2AFDAE}" presName="box" presStyleLbl="node1" presStyleIdx="2" presStyleCnt="3"/>
      <dgm:spPr/>
      <dgm:t>
        <a:bodyPr/>
        <a:lstStyle/>
        <a:p>
          <a:endParaRPr lang="ru-RU"/>
        </a:p>
      </dgm:t>
    </dgm:pt>
    <dgm:pt modelId="{3350072B-8B1C-49EB-979C-B63F9EE2CC4B}" type="pres">
      <dgm:prSet presAssocID="{C98D3CDE-8F53-4438-8278-B1891E2AFDAE}" presName="img" presStyleLbl="fgImgPlace1" presStyleIdx="2" presStyleCnt="3" custLinFactNeighborX="-2604" custLinFactNeighborY="-178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B65B94DA-975F-4F21-B60D-1AD3BC534DED}" type="pres">
      <dgm:prSet presAssocID="{C98D3CDE-8F53-4438-8278-B1891E2AFDA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CBC99C-37E1-4558-91F4-84D83094089A}" type="presOf" srcId="{FF1AF549-7015-48BA-A5B2-C52A5162FC5F}" destId="{D11534E3-9DFB-472F-B5E7-4B5491ECF8BD}" srcOrd="0" destOrd="0" presId="urn:microsoft.com/office/officeart/2005/8/layout/vList4"/>
    <dgm:cxn modelId="{0D57ED0C-F5D5-4729-B5F0-0506206DE1D5}" type="presOf" srcId="{AF6B276B-0B02-47B0-A45A-302E9D12AD53}" destId="{AAF81C75-0B4D-4123-8E6F-28CFB76C469A}" srcOrd="0" destOrd="1" presId="urn:microsoft.com/office/officeart/2005/8/layout/vList4"/>
    <dgm:cxn modelId="{DDDF777E-F4EB-48FF-95E7-A1F1404DBB36}" type="presOf" srcId="{33C7C6B1-3204-4926-873A-504632F54DD8}" destId="{66D13F4C-2B2A-4D65-8632-02741C6D35E9}" srcOrd="0" destOrd="1" presId="urn:microsoft.com/office/officeart/2005/8/layout/vList4"/>
    <dgm:cxn modelId="{084DC17C-067B-4FC3-B2A4-9B783393EB50}" srcId="{406A176F-594E-462C-869C-78B401F932CC}" destId="{33C7C6B1-3204-4926-873A-504632F54DD8}" srcOrd="0" destOrd="0" parTransId="{5ACA03AB-F025-4CFE-AE02-D97667D5321F}" sibTransId="{ED68F4FF-7F3C-46AF-95E1-3CEC4BA2490F}"/>
    <dgm:cxn modelId="{8F0AA6D8-8730-43F9-B891-5F0FABED36CE}" type="presOf" srcId="{C98D3CDE-8F53-4438-8278-B1891E2AFDAE}" destId="{AAF81C75-0B4D-4123-8E6F-28CFB76C469A}" srcOrd="0" destOrd="0" presId="urn:microsoft.com/office/officeart/2005/8/layout/vList4"/>
    <dgm:cxn modelId="{FFBF54D8-8539-4D38-AD56-B7BDDDDBB77B}" type="presOf" srcId="{33C7C6B1-3204-4926-873A-504632F54DD8}" destId="{C9FF3CC8-F65F-4D72-AB07-800DC97CDC76}" srcOrd="1" destOrd="1" presId="urn:microsoft.com/office/officeart/2005/8/layout/vList4"/>
    <dgm:cxn modelId="{6824B760-586C-45DC-9E1F-5EF4DED5FF38}" srcId="{FF1AF549-7015-48BA-A5B2-C52A5162FC5F}" destId="{7EE45228-464A-43BD-9FAF-4F7A33326596}" srcOrd="1" destOrd="0" parTransId="{98511A1A-C1B1-4BE0-9369-DE6802E4EB84}" sibTransId="{48CD42F9-0641-42DF-9EE9-C20E63C34CF7}"/>
    <dgm:cxn modelId="{C99845EB-C43B-4A49-9207-3AF0124CAF8D}" type="presOf" srcId="{406A176F-594E-462C-869C-78B401F932CC}" destId="{66D13F4C-2B2A-4D65-8632-02741C6D35E9}" srcOrd="0" destOrd="0" presId="urn:microsoft.com/office/officeart/2005/8/layout/vList4"/>
    <dgm:cxn modelId="{88BF5845-210B-47A0-9086-B6773FC4BBB5}" type="presOf" srcId="{C98D3CDE-8F53-4438-8278-B1891E2AFDAE}" destId="{B65B94DA-975F-4F21-B60D-1AD3BC534DED}" srcOrd="1" destOrd="0" presId="urn:microsoft.com/office/officeart/2005/8/layout/vList4"/>
    <dgm:cxn modelId="{A4794D8A-13D7-4E4D-B025-EEA3F4A5A361}" srcId="{7EE45228-464A-43BD-9FAF-4F7A33326596}" destId="{0E18CE40-4F09-45FA-AA17-32B4029359BB}" srcOrd="0" destOrd="0" parTransId="{746549E7-4919-42BA-9E01-A9EA41F1AC15}" sibTransId="{DC8356DE-76BA-41AE-8B8A-3C4087BFBC69}"/>
    <dgm:cxn modelId="{2BE9091F-33FA-45AB-8A7E-4F9CFBE7363D}" srcId="{FF1AF549-7015-48BA-A5B2-C52A5162FC5F}" destId="{406A176F-594E-462C-869C-78B401F932CC}" srcOrd="0" destOrd="0" parTransId="{F646568D-7DF5-4876-BA21-8647DDA5870E}" sibTransId="{53853820-AD9A-45A0-9938-1C4171FD477E}"/>
    <dgm:cxn modelId="{11E9D483-E80C-4AD6-A324-CB0864175D0F}" srcId="{C98D3CDE-8F53-4438-8278-B1891E2AFDAE}" destId="{AF6B276B-0B02-47B0-A45A-302E9D12AD53}" srcOrd="0" destOrd="0" parTransId="{36C79715-0CC1-4A06-9FCE-C2A5F84CAD27}" sibTransId="{CB025F0B-8671-4F58-B939-2037FBB29C35}"/>
    <dgm:cxn modelId="{C685EB30-3615-4EFE-A657-956BA403FF12}" type="presOf" srcId="{7EE45228-464A-43BD-9FAF-4F7A33326596}" destId="{7094E03A-EF5B-4F1D-AFD7-F05D88BD3D69}" srcOrd="1" destOrd="0" presId="urn:microsoft.com/office/officeart/2005/8/layout/vList4"/>
    <dgm:cxn modelId="{6651C5BB-A417-4423-8B41-6090EF56C25F}" type="presOf" srcId="{0E18CE40-4F09-45FA-AA17-32B4029359BB}" destId="{84192C16-C418-4918-B51D-8C55DFD8B4A7}" srcOrd="0" destOrd="1" presId="urn:microsoft.com/office/officeart/2005/8/layout/vList4"/>
    <dgm:cxn modelId="{2AF82952-DB1A-44B8-883B-AD95DD497B19}" type="presOf" srcId="{0E18CE40-4F09-45FA-AA17-32B4029359BB}" destId="{7094E03A-EF5B-4F1D-AFD7-F05D88BD3D69}" srcOrd="1" destOrd="1" presId="urn:microsoft.com/office/officeart/2005/8/layout/vList4"/>
    <dgm:cxn modelId="{0F875409-17B0-45E8-B4EA-C27E90E4BC1D}" type="presOf" srcId="{7EE45228-464A-43BD-9FAF-4F7A33326596}" destId="{84192C16-C418-4918-B51D-8C55DFD8B4A7}" srcOrd="0" destOrd="0" presId="urn:microsoft.com/office/officeart/2005/8/layout/vList4"/>
    <dgm:cxn modelId="{95CD90BB-58DD-4185-A9BE-05EB7CC2A4AD}" type="presOf" srcId="{AF6B276B-0B02-47B0-A45A-302E9D12AD53}" destId="{B65B94DA-975F-4F21-B60D-1AD3BC534DED}" srcOrd="1" destOrd="1" presId="urn:microsoft.com/office/officeart/2005/8/layout/vList4"/>
    <dgm:cxn modelId="{487D3EFE-188A-494F-AC8C-3949CC4E1283}" type="presOf" srcId="{406A176F-594E-462C-869C-78B401F932CC}" destId="{C9FF3CC8-F65F-4D72-AB07-800DC97CDC76}" srcOrd="1" destOrd="0" presId="urn:microsoft.com/office/officeart/2005/8/layout/vList4"/>
    <dgm:cxn modelId="{AF53C661-DFE9-4CA7-BC12-A2E9AD32BD08}" srcId="{FF1AF549-7015-48BA-A5B2-C52A5162FC5F}" destId="{C98D3CDE-8F53-4438-8278-B1891E2AFDAE}" srcOrd="2" destOrd="0" parTransId="{5510C009-6AFE-4B6A-A702-B0F7AB532689}" sibTransId="{9D68FDA4-4609-406C-A182-C6C72347630F}"/>
    <dgm:cxn modelId="{0A0B1122-C302-4E97-ABF9-D4513031CC44}" type="presParOf" srcId="{D11534E3-9DFB-472F-B5E7-4B5491ECF8BD}" destId="{6DDD3DCF-94E0-4EB0-88A3-88331D9CC326}" srcOrd="0" destOrd="0" presId="urn:microsoft.com/office/officeart/2005/8/layout/vList4"/>
    <dgm:cxn modelId="{C3CFB4C0-2A39-402D-9D2E-3658704A3258}" type="presParOf" srcId="{6DDD3DCF-94E0-4EB0-88A3-88331D9CC326}" destId="{66D13F4C-2B2A-4D65-8632-02741C6D35E9}" srcOrd="0" destOrd="0" presId="urn:microsoft.com/office/officeart/2005/8/layout/vList4"/>
    <dgm:cxn modelId="{F2F511D3-10FC-426F-81DA-58BD844E1681}" type="presParOf" srcId="{6DDD3DCF-94E0-4EB0-88A3-88331D9CC326}" destId="{FBB5DED4-AB08-49A7-9E7F-EC45B5B22015}" srcOrd="1" destOrd="0" presId="urn:microsoft.com/office/officeart/2005/8/layout/vList4"/>
    <dgm:cxn modelId="{F55AFBE1-B479-4EB4-99B5-2D08182B61ED}" type="presParOf" srcId="{6DDD3DCF-94E0-4EB0-88A3-88331D9CC326}" destId="{C9FF3CC8-F65F-4D72-AB07-800DC97CDC76}" srcOrd="2" destOrd="0" presId="urn:microsoft.com/office/officeart/2005/8/layout/vList4"/>
    <dgm:cxn modelId="{4349048B-08D7-40E9-9F07-610837F7A8A6}" type="presParOf" srcId="{D11534E3-9DFB-472F-B5E7-4B5491ECF8BD}" destId="{3E3C7920-8629-423D-9915-012763AA2785}" srcOrd="1" destOrd="0" presId="urn:microsoft.com/office/officeart/2005/8/layout/vList4"/>
    <dgm:cxn modelId="{D1750BEF-A803-4118-BEA6-90B7FB503859}" type="presParOf" srcId="{D11534E3-9DFB-472F-B5E7-4B5491ECF8BD}" destId="{79DCA086-AA02-4342-B4D0-5B89A43D79A6}" srcOrd="2" destOrd="0" presId="urn:microsoft.com/office/officeart/2005/8/layout/vList4"/>
    <dgm:cxn modelId="{60DC3F80-3779-41A2-B39B-A770D4605F6E}" type="presParOf" srcId="{79DCA086-AA02-4342-B4D0-5B89A43D79A6}" destId="{84192C16-C418-4918-B51D-8C55DFD8B4A7}" srcOrd="0" destOrd="0" presId="urn:microsoft.com/office/officeart/2005/8/layout/vList4"/>
    <dgm:cxn modelId="{A7418119-C29D-4637-AD84-4B07C5FEC96B}" type="presParOf" srcId="{79DCA086-AA02-4342-B4D0-5B89A43D79A6}" destId="{5857AC0A-DF8B-416F-83F7-DCB5A8CB71B6}" srcOrd="1" destOrd="0" presId="urn:microsoft.com/office/officeart/2005/8/layout/vList4"/>
    <dgm:cxn modelId="{9519AF7E-144A-40C2-9058-81AFCE0BCB8C}" type="presParOf" srcId="{79DCA086-AA02-4342-B4D0-5B89A43D79A6}" destId="{7094E03A-EF5B-4F1D-AFD7-F05D88BD3D69}" srcOrd="2" destOrd="0" presId="urn:microsoft.com/office/officeart/2005/8/layout/vList4"/>
    <dgm:cxn modelId="{A23B8381-8019-4AE7-9A8D-A78D2D87492C}" type="presParOf" srcId="{D11534E3-9DFB-472F-B5E7-4B5491ECF8BD}" destId="{F805CCBB-EBD3-4360-BA4A-0C64268D156C}" srcOrd="3" destOrd="0" presId="urn:microsoft.com/office/officeart/2005/8/layout/vList4"/>
    <dgm:cxn modelId="{CFD5A714-65B3-4337-B683-EB5FA5E87C4D}" type="presParOf" srcId="{D11534E3-9DFB-472F-B5E7-4B5491ECF8BD}" destId="{1F6AF43B-CEFC-4996-B6A4-11C074293D3B}" srcOrd="4" destOrd="0" presId="urn:microsoft.com/office/officeart/2005/8/layout/vList4"/>
    <dgm:cxn modelId="{2A5CB048-E1AB-4CFD-A4D0-3E3C89F89E42}" type="presParOf" srcId="{1F6AF43B-CEFC-4996-B6A4-11C074293D3B}" destId="{AAF81C75-0B4D-4123-8E6F-28CFB76C469A}" srcOrd="0" destOrd="0" presId="urn:microsoft.com/office/officeart/2005/8/layout/vList4"/>
    <dgm:cxn modelId="{E796B931-7182-453D-B80B-2028CEE19041}" type="presParOf" srcId="{1F6AF43B-CEFC-4996-B6A4-11C074293D3B}" destId="{3350072B-8B1C-49EB-979C-B63F9EE2CC4B}" srcOrd="1" destOrd="0" presId="urn:microsoft.com/office/officeart/2005/8/layout/vList4"/>
    <dgm:cxn modelId="{7A5026BF-06A1-4A1D-8D4C-6CF951ED6B43}" type="presParOf" srcId="{1F6AF43B-CEFC-4996-B6A4-11C074293D3B}" destId="{B65B94DA-975F-4F21-B60D-1AD3BC534DE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AF549-7015-48BA-A5B2-C52A5162FC5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E45228-464A-43BD-9FAF-4F7A33326596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Место проведения 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511A1A-C1B1-4BE0-9369-DE6802E4EB84}" type="parTrans" cxnId="{6824B760-586C-45DC-9E1F-5EF4DED5FF38}">
      <dgm:prSet/>
      <dgm:spPr/>
      <dgm:t>
        <a:bodyPr/>
        <a:lstStyle/>
        <a:p>
          <a:endParaRPr lang="ru-RU"/>
        </a:p>
      </dgm:t>
    </dgm:pt>
    <dgm:pt modelId="{48CD42F9-0641-42DF-9EE9-C20E63C34CF7}" type="sibTrans" cxnId="{6824B760-586C-45DC-9E1F-5EF4DED5FF38}">
      <dgm:prSet/>
      <dgm:spPr/>
      <dgm:t>
        <a:bodyPr/>
        <a:lstStyle/>
        <a:p>
          <a:endParaRPr lang="ru-RU"/>
        </a:p>
      </dgm:t>
    </dgm:pt>
    <dgm:pt modelId="{C98D3CDE-8F53-4438-8278-B1891E2AFDAE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Количество участников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10C009-6AFE-4B6A-A702-B0F7AB532689}" type="parTrans" cxnId="{AF53C661-DFE9-4CA7-BC12-A2E9AD32BD08}">
      <dgm:prSet/>
      <dgm:spPr/>
      <dgm:t>
        <a:bodyPr/>
        <a:lstStyle/>
        <a:p>
          <a:endParaRPr lang="ru-RU"/>
        </a:p>
      </dgm:t>
    </dgm:pt>
    <dgm:pt modelId="{9D68FDA4-4609-406C-A182-C6C72347630F}" type="sibTrans" cxnId="{AF53C661-DFE9-4CA7-BC12-A2E9AD32BD08}">
      <dgm:prSet/>
      <dgm:spPr/>
      <dgm:t>
        <a:bodyPr/>
        <a:lstStyle/>
        <a:p>
          <a:endParaRPr lang="ru-RU"/>
        </a:p>
      </dgm:t>
    </dgm:pt>
    <dgm:pt modelId="{AF6B276B-0B02-47B0-A45A-302E9D12AD53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Количество участников не должно превышать 30 человек с учетом сопровождающих лиц. </a:t>
          </a:r>
          <a:b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В случае превышения количества приглашенных рекомендуется проводить данное мероприятие в несколько этапов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C79715-0CC1-4A06-9FCE-C2A5F84CAD27}" type="parTrans" cxnId="{11E9D483-E80C-4AD6-A324-CB0864175D0F}">
      <dgm:prSet/>
      <dgm:spPr/>
      <dgm:t>
        <a:bodyPr/>
        <a:lstStyle/>
        <a:p>
          <a:endParaRPr lang="ru-RU"/>
        </a:p>
      </dgm:t>
    </dgm:pt>
    <dgm:pt modelId="{CB025F0B-8671-4F58-B939-2037FBB29C35}" type="sibTrans" cxnId="{11E9D483-E80C-4AD6-A324-CB0864175D0F}">
      <dgm:prSet/>
      <dgm:spPr/>
      <dgm:t>
        <a:bodyPr/>
        <a:lstStyle/>
        <a:p>
          <a:endParaRPr lang="ru-RU"/>
        </a:p>
      </dgm:t>
    </dgm:pt>
    <dgm:pt modelId="{406A176F-594E-462C-869C-78B401F932CC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Необходимо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853820-AD9A-45A0-9938-1C4171FD477E}" type="sibTrans" cxnId="{2BE9091F-33FA-45AB-8A7E-4F9CFBE7363D}">
      <dgm:prSet/>
      <dgm:spPr/>
      <dgm:t>
        <a:bodyPr/>
        <a:lstStyle/>
        <a:p>
          <a:endParaRPr lang="ru-RU"/>
        </a:p>
      </dgm:t>
    </dgm:pt>
    <dgm:pt modelId="{F646568D-7DF5-4876-BA21-8647DDA5870E}" type="parTrans" cxnId="{2BE9091F-33FA-45AB-8A7E-4F9CFBE7363D}">
      <dgm:prSet/>
      <dgm:spPr/>
      <dgm:t>
        <a:bodyPr/>
        <a:lstStyle/>
        <a:p>
          <a:endParaRPr lang="ru-RU"/>
        </a:p>
      </dgm:t>
    </dgm:pt>
    <dgm:pt modelId="{33C7C6B1-3204-4926-873A-504632F54DD8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Соблюдать требования СанПиН, утвержденные 30 июня 2020 года (в условиях распространения новой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коронавирусной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инфекции):  проводить противоэпидемические мероприятия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68F4FF-7F3C-46AF-95E1-3CEC4BA2490F}" type="sibTrans" cxnId="{084DC17C-067B-4FC3-B2A4-9B783393EB50}">
      <dgm:prSet/>
      <dgm:spPr/>
      <dgm:t>
        <a:bodyPr/>
        <a:lstStyle/>
        <a:p>
          <a:endParaRPr lang="ru-RU"/>
        </a:p>
      </dgm:t>
    </dgm:pt>
    <dgm:pt modelId="{5ACA03AB-F025-4CFE-AE02-D97667D5321F}" type="parTrans" cxnId="{084DC17C-067B-4FC3-B2A4-9B783393EB50}">
      <dgm:prSet/>
      <dgm:spPr/>
      <dgm:t>
        <a:bodyPr/>
        <a:lstStyle/>
        <a:p>
          <a:endParaRPr lang="ru-RU"/>
        </a:p>
      </dgm:t>
    </dgm:pt>
    <dgm:pt modelId="{0E18CE40-4F09-45FA-AA17-32B4029359BB}">
      <dgm:prSet phldrT="[Текст]" custT="1"/>
      <dgm:spPr/>
      <dgm:t>
        <a:bodyPr/>
        <a:lstStyle/>
        <a:p>
          <a:r>
            <a:rPr lang="ru-RU" sz="1600" i="0" dirty="0" smtClean="0">
              <a:latin typeface="Arial" panose="020B0604020202020204" pitchFamily="34" charset="0"/>
              <a:cs typeface="Arial" panose="020B0604020202020204" pitchFamily="34" charset="0"/>
            </a:rPr>
            <a:t>Перенести в центральный Дворец культуры                                                                        (по решению муниципального образования) </a:t>
          </a:r>
          <a:endParaRPr lang="ru-RU" sz="16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8356DE-76BA-41AE-8B8A-3C4087BFBC69}" type="sibTrans" cxnId="{A4794D8A-13D7-4E4D-B025-EEA3F4A5A361}">
      <dgm:prSet/>
      <dgm:spPr/>
      <dgm:t>
        <a:bodyPr/>
        <a:lstStyle/>
        <a:p>
          <a:endParaRPr lang="ru-RU"/>
        </a:p>
      </dgm:t>
    </dgm:pt>
    <dgm:pt modelId="{746549E7-4919-42BA-9E01-A9EA41F1AC15}" type="parTrans" cxnId="{A4794D8A-13D7-4E4D-B025-EEA3F4A5A361}">
      <dgm:prSet/>
      <dgm:spPr/>
      <dgm:t>
        <a:bodyPr/>
        <a:lstStyle/>
        <a:p>
          <a:endParaRPr lang="ru-RU"/>
        </a:p>
      </dgm:t>
    </dgm:pt>
    <dgm:pt modelId="{8F130315-FF8C-4919-87A4-29264CD2F613}">
      <dgm:prSet custT="1"/>
      <dgm:spPr/>
      <dgm:t>
        <a:bodyPr/>
        <a:lstStyle/>
        <a:p>
          <a:endParaRPr lang="ru-RU" sz="16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A871B7-DE72-4C00-AD06-6B506F63FC91}" type="parTrans" cxnId="{AB7FD401-0F21-457D-9E8B-1C068E06DBE4}">
      <dgm:prSet/>
      <dgm:spPr/>
      <dgm:t>
        <a:bodyPr/>
        <a:lstStyle/>
        <a:p>
          <a:endParaRPr lang="ru-RU"/>
        </a:p>
      </dgm:t>
    </dgm:pt>
    <dgm:pt modelId="{2940FCB1-49EA-4A85-95AE-D96F46ECFAB3}" type="sibTrans" cxnId="{AB7FD401-0F21-457D-9E8B-1C068E06DBE4}">
      <dgm:prSet/>
      <dgm:spPr/>
      <dgm:t>
        <a:bodyPr/>
        <a:lstStyle/>
        <a:p>
          <a:endParaRPr lang="ru-RU"/>
        </a:p>
      </dgm:t>
    </dgm:pt>
    <dgm:pt modelId="{D11534E3-9DFB-472F-B5E7-4B5491ECF8BD}" type="pres">
      <dgm:prSet presAssocID="{FF1AF549-7015-48BA-A5B2-C52A5162FC5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DD3DCF-94E0-4EB0-88A3-88331D9CC326}" type="pres">
      <dgm:prSet presAssocID="{406A176F-594E-462C-869C-78B401F932CC}" presName="comp" presStyleCnt="0"/>
      <dgm:spPr/>
    </dgm:pt>
    <dgm:pt modelId="{66D13F4C-2B2A-4D65-8632-02741C6D35E9}" type="pres">
      <dgm:prSet presAssocID="{406A176F-594E-462C-869C-78B401F932CC}" presName="box" presStyleLbl="node1" presStyleIdx="0" presStyleCnt="3"/>
      <dgm:spPr/>
      <dgm:t>
        <a:bodyPr/>
        <a:lstStyle/>
        <a:p>
          <a:endParaRPr lang="ru-RU"/>
        </a:p>
      </dgm:t>
    </dgm:pt>
    <dgm:pt modelId="{FBB5DED4-AB08-49A7-9E7F-EC45B5B22015}" type="pres">
      <dgm:prSet presAssocID="{406A176F-594E-462C-869C-78B401F932CC}" presName="img" presStyleLbl="fgImgPlace1" presStyleIdx="0" presStyleCnt="3" custLinFactNeighborX="868" custLinFactNeighborY="178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ru-RU"/>
        </a:p>
      </dgm:t>
    </dgm:pt>
    <dgm:pt modelId="{C9FF3CC8-F65F-4D72-AB07-800DC97CDC76}" type="pres">
      <dgm:prSet presAssocID="{406A176F-594E-462C-869C-78B401F932C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C7920-8629-423D-9915-012763AA2785}" type="pres">
      <dgm:prSet presAssocID="{53853820-AD9A-45A0-9938-1C4171FD477E}" presName="spacer" presStyleCnt="0"/>
      <dgm:spPr/>
    </dgm:pt>
    <dgm:pt modelId="{79DCA086-AA02-4342-B4D0-5B89A43D79A6}" type="pres">
      <dgm:prSet presAssocID="{7EE45228-464A-43BD-9FAF-4F7A33326596}" presName="comp" presStyleCnt="0"/>
      <dgm:spPr/>
    </dgm:pt>
    <dgm:pt modelId="{84192C16-C418-4918-B51D-8C55DFD8B4A7}" type="pres">
      <dgm:prSet presAssocID="{7EE45228-464A-43BD-9FAF-4F7A33326596}" presName="box" presStyleLbl="node1" presStyleIdx="1" presStyleCnt="3" custLinFactNeighborX="0" custLinFactNeighborY="-1016"/>
      <dgm:spPr/>
      <dgm:t>
        <a:bodyPr/>
        <a:lstStyle/>
        <a:p>
          <a:endParaRPr lang="ru-RU"/>
        </a:p>
      </dgm:t>
    </dgm:pt>
    <dgm:pt modelId="{5857AC0A-DF8B-416F-83F7-DCB5A8CB71B6}" type="pres">
      <dgm:prSet presAssocID="{7EE45228-464A-43BD-9FAF-4F7A33326596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  <dgm:t>
        <a:bodyPr/>
        <a:lstStyle/>
        <a:p>
          <a:endParaRPr lang="ru-RU"/>
        </a:p>
      </dgm:t>
    </dgm:pt>
    <dgm:pt modelId="{7094E03A-EF5B-4F1D-AFD7-F05D88BD3D69}" type="pres">
      <dgm:prSet presAssocID="{7EE45228-464A-43BD-9FAF-4F7A3332659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5CCBB-EBD3-4360-BA4A-0C64268D156C}" type="pres">
      <dgm:prSet presAssocID="{48CD42F9-0641-42DF-9EE9-C20E63C34CF7}" presName="spacer" presStyleCnt="0"/>
      <dgm:spPr/>
    </dgm:pt>
    <dgm:pt modelId="{1F6AF43B-CEFC-4996-B6A4-11C074293D3B}" type="pres">
      <dgm:prSet presAssocID="{C98D3CDE-8F53-4438-8278-B1891E2AFDAE}" presName="comp" presStyleCnt="0"/>
      <dgm:spPr/>
    </dgm:pt>
    <dgm:pt modelId="{AAF81C75-0B4D-4123-8E6F-28CFB76C469A}" type="pres">
      <dgm:prSet presAssocID="{C98D3CDE-8F53-4438-8278-B1891E2AFDAE}" presName="box" presStyleLbl="node1" presStyleIdx="2" presStyleCnt="3"/>
      <dgm:spPr/>
      <dgm:t>
        <a:bodyPr/>
        <a:lstStyle/>
        <a:p>
          <a:endParaRPr lang="ru-RU"/>
        </a:p>
      </dgm:t>
    </dgm:pt>
    <dgm:pt modelId="{3350072B-8B1C-49EB-979C-B63F9EE2CC4B}" type="pres">
      <dgm:prSet presAssocID="{C98D3CDE-8F53-4438-8278-B1891E2AFDAE}" presName="img" presStyleLbl="fgImgPlace1" presStyleIdx="2" presStyleCnt="3" custLinFactNeighborX="-2604" custLinFactNeighborY="-178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ru-RU"/>
        </a:p>
      </dgm:t>
    </dgm:pt>
    <dgm:pt modelId="{B65B94DA-975F-4F21-B60D-1AD3BC534DED}" type="pres">
      <dgm:prSet presAssocID="{C98D3CDE-8F53-4438-8278-B1891E2AFDA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7FD401-0F21-457D-9E8B-1C068E06DBE4}" srcId="{406A176F-594E-462C-869C-78B401F932CC}" destId="{8F130315-FF8C-4919-87A4-29264CD2F613}" srcOrd="1" destOrd="0" parTransId="{74A871B7-DE72-4C00-AD06-6B506F63FC91}" sibTransId="{2940FCB1-49EA-4A85-95AE-D96F46ECFAB3}"/>
    <dgm:cxn modelId="{18CBB37B-4EA9-422E-9B17-2568345A6BAA}" type="presOf" srcId="{C98D3CDE-8F53-4438-8278-B1891E2AFDAE}" destId="{B65B94DA-975F-4F21-B60D-1AD3BC534DED}" srcOrd="1" destOrd="0" presId="urn:microsoft.com/office/officeart/2005/8/layout/vList4"/>
    <dgm:cxn modelId="{084DC17C-067B-4FC3-B2A4-9B783393EB50}" srcId="{406A176F-594E-462C-869C-78B401F932CC}" destId="{33C7C6B1-3204-4926-873A-504632F54DD8}" srcOrd="0" destOrd="0" parTransId="{5ACA03AB-F025-4CFE-AE02-D97667D5321F}" sibTransId="{ED68F4FF-7F3C-46AF-95E1-3CEC4BA2490F}"/>
    <dgm:cxn modelId="{6824B760-586C-45DC-9E1F-5EF4DED5FF38}" srcId="{FF1AF549-7015-48BA-A5B2-C52A5162FC5F}" destId="{7EE45228-464A-43BD-9FAF-4F7A33326596}" srcOrd="1" destOrd="0" parTransId="{98511A1A-C1B1-4BE0-9369-DE6802E4EB84}" sibTransId="{48CD42F9-0641-42DF-9EE9-C20E63C34CF7}"/>
    <dgm:cxn modelId="{A23E3031-B31C-4EFF-8165-017093223670}" type="presOf" srcId="{0E18CE40-4F09-45FA-AA17-32B4029359BB}" destId="{7094E03A-EF5B-4F1D-AFD7-F05D88BD3D69}" srcOrd="1" destOrd="1" presId="urn:microsoft.com/office/officeart/2005/8/layout/vList4"/>
    <dgm:cxn modelId="{0AFDCF19-EFCA-4AFD-ACB6-506E0739D9F6}" type="presOf" srcId="{C98D3CDE-8F53-4438-8278-B1891E2AFDAE}" destId="{AAF81C75-0B4D-4123-8E6F-28CFB76C469A}" srcOrd="0" destOrd="0" presId="urn:microsoft.com/office/officeart/2005/8/layout/vList4"/>
    <dgm:cxn modelId="{4F18FF5A-6A88-48D4-8873-B5D4E15CEE63}" type="presOf" srcId="{406A176F-594E-462C-869C-78B401F932CC}" destId="{66D13F4C-2B2A-4D65-8632-02741C6D35E9}" srcOrd="0" destOrd="0" presId="urn:microsoft.com/office/officeart/2005/8/layout/vList4"/>
    <dgm:cxn modelId="{E1D6FFF2-223E-463D-9857-FF12666D2C72}" type="presOf" srcId="{33C7C6B1-3204-4926-873A-504632F54DD8}" destId="{66D13F4C-2B2A-4D65-8632-02741C6D35E9}" srcOrd="0" destOrd="1" presId="urn:microsoft.com/office/officeart/2005/8/layout/vList4"/>
    <dgm:cxn modelId="{F0582F3C-21DB-4799-9806-50FD3DF923A7}" type="presOf" srcId="{33C7C6B1-3204-4926-873A-504632F54DD8}" destId="{C9FF3CC8-F65F-4D72-AB07-800DC97CDC76}" srcOrd="1" destOrd="1" presId="urn:microsoft.com/office/officeart/2005/8/layout/vList4"/>
    <dgm:cxn modelId="{379DF1A1-EE20-4913-96C2-5EB3C1691CC4}" type="presOf" srcId="{7EE45228-464A-43BD-9FAF-4F7A33326596}" destId="{84192C16-C418-4918-B51D-8C55DFD8B4A7}" srcOrd="0" destOrd="0" presId="urn:microsoft.com/office/officeart/2005/8/layout/vList4"/>
    <dgm:cxn modelId="{9C9E2BDB-5E65-46E6-B36B-59F4A774F22A}" type="presOf" srcId="{8F130315-FF8C-4919-87A4-29264CD2F613}" destId="{C9FF3CC8-F65F-4D72-AB07-800DC97CDC76}" srcOrd="1" destOrd="2" presId="urn:microsoft.com/office/officeart/2005/8/layout/vList4"/>
    <dgm:cxn modelId="{A4794D8A-13D7-4E4D-B025-EEA3F4A5A361}" srcId="{7EE45228-464A-43BD-9FAF-4F7A33326596}" destId="{0E18CE40-4F09-45FA-AA17-32B4029359BB}" srcOrd="0" destOrd="0" parTransId="{746549E7-4919-42BA-9E01-A9EA41F1AC15}" sibTransId="{DC8356DE-76BA-41AE-8B8A-3C4087BFBC69}"/>
    <dgm:cxn modelId="{2BE9091F-33FA-45AB-8A7E-4F9CFBE7363D}" srcId="{FF1AF549-7015-48BA-A5B2-C52A5162FC5F}" destId="{406A176F-594E-462C-869C-78B401F932CC}" srcOrd="0" destOrd="0" parTransId="{F646568D-7DF5-4876-BA21-8647DDA5870E}" sibTransId="{53853820-AD9A-45A0-9938-1C4171FD477E}"/>
    <dgm:cxn modelId="{A7AFD056-F639-4674-95A3-28866CA1F78F}" type="presOf" srcId="{406A176F-594E-462C-869C-78B401F932CC}" destId="{C9FF3CC8-F65F-4D72-AB07-800DC97CDC76}" srcOrd="1" destOrd="0" presId="urn:microsoft.com/office/officeart/2005/8/layout/vList4"/>
    <dgm:cxn modelId="{AA9774D1-F6F5-4A85-83B7-CE341283BFFE}" type="presOf" srcId="{8F130315-FF8C-4919-87A4-29264CD2F613}" destId="{66D13F4C-2B2A-4D65-8632-02741C6D35E9}" srcOrd="0" destOrd="2" presId="urn:microsoft.com/office/officeart/2005/8/layout/vList4"/>
    <dgm:cxn modelId="{D99586F1-45E2-4104-B9F8-42BEE68A5316}" type="presOf" srcId="{7EE45228-464A-43BD-9FAF-4F7A33326596}" destId="{7094E03A-EF5B-4F1D-AFD7-F05D88BD3D69}" srcOrd="1" destOrd="0" presId="urn:microsoft.com/office/officeart/2005/8/layout/vList4"/>
    <dgm:cxn modelId="{11E9D483-E80C-4AD6-A324-CB0864175D0F}" srcId="{C98D3CDE-8F53-4438-8278-B1891E2AFDAE}" destId="{AF6B276B-0B02-47B0-A45A-302E9D12AD53}" srcOrd="0" destOrd="0" parTransId="{36C79715-0CC1-4A06-9FCE-C2A5F84CAD27}" sibTransId="{CB025F0B-8671-4F58-B939-2037FBB29C35}"/>
    <dgm:cxn modelId="{DEEE736F-77B3-4540-86DC-BC1EBDA93BC9}" type="presOf" srcId="{FF1AF549-7015-48BA-A5B2-C52A5162FC5F}" destId="{D11534E3-9DFB-472F-B5E7-4B5491ECF8BD}" srcOrd="0" destOrd="0" presId="urn:microsoft.com/office/officeart/2005/8/layout/vList4"/>
    <dgm:cxn modelId="{CE314361-9D43-40C7-8E77-DC9F0568FFB7}" type="presOf" srcId="{AF6B276B-0B02-47B0-A45A-302E9D12AD53}" destId="{B65B94DA-975F-4F21-B60D-1AD3BC534DED}" srcOrd="1" destOrd="1" presId="urn:microsoft.com/office/officeart/2005/8/layout/vList4"/>
    <dgm:cxn modelId="{7D80E2A0-582A-4D96-B7D2-BBAFE524C7CE}" type="presOf" srcId="{0E18CE40-4F09-45FA-AA17-32B4029359BB}" destId="{84192C16-C418-4918-B51D-8C55DFD8B4A7}" srcOrd="0" destOrd="1" presId="urn:microsoft.com/office/officeart/2005/8/layout/vList4"/>
    <dgm:cxn modelId="{ADE8CD28-F716-4985-96A6-C9F743A9B2FB}" type="presOf" srcId="{AF6B276B-0B02-47B0-A45A-302E9D12AD53}" destId="{AAF81C75-0B4D-4123-8E6F-28CFB76C469A}" srcOrd="0" destOrd="1" presId="urn:microsoft.com/office/officeart/2005/8/layout/vList4"/>
    <dgm:cxn modelId="{AF53C661-DFE9-4CA7-BC12-A2E9AD32BD08}" srcId="{FF1AF549-7015-48BA-A5B2-C52A5162FC5F}" destId="{C98D3CDE-8F53-4438-8278-B1891E2AFDAE}" srcOrd="2" destOrd="0" parTransId="{5510C009-6AFE-4B6A-A702-B0F7AB532689}" sibTransId="{9D68FDA4-4609-406C-A182-C6C72347630F}"/>
    <dgm:cxn modelId="{A6A91BD6-8768-4951-BA0A-17CB6133BCE7}" type="presParOf" srcId="{D11534E3-9DFB-472F-B5E7-4B5491ECF8BD}" destId="{6DDD3DCF-94E0-4EB0-88A3-88331D9CC326}" srcOrd="0" destOrd="0" presId="urn:microsoft.com/office/officeart/2005/8/layout/vList4"/>
    <dgm:cxn modelId="{8D7D8687-81B7-4F5B-8301-E27B21F3491E}" type="presParOf" srcId="{6DDD3DCF-94E0-4EB0-88A3-88331D9CC326}" destId="{66D13F4C-2B2A-4D65-8632-02741C6D35E9}" srcOrd="0" destOrd="0" presId="urn:microsoft.com/office/officeart/2005/8/layout/vList4"/>
    <dgm:cxn modelId="{A40A2BE3-B520-44F0-82C4-404A83020DC4}" type="presParOf" srcId="{6DDD3DCF-94E0-4EB0-88A3-88331D9CC326}" destId="{FBB5DED4-AB08-49A7-9E7F-EC45B5B22015}" srcOrd="1" destOrd="0" presId="urn:microsoft.com/office/officeart/2005/8/layout/vList4"/>
    <dgm:cxn modelId="{F0CD8AFE-5250-41DE-BBB0-381636889967}" type="presParOf" srcId="{6DDD3DCF-94E0-4EB0-88A3-88331D9CC326}" destId="{C9FF3CC8-F65F-4D72-AB07-800DC97CDC76}" srcOrd="2" destOrd="0" presId="urn:microsoft.com/office/officeart/2005/8/layout/vList4"/>
    <dgm:cxn modelId="{AAEB9BB6-3B4E-4765-8BFC-7F26F0B3FBFD}" type="presParOf" srcId="{D11534E3-9DFB-472F-B5E7-4B5491ECF8BD}" destId="{3E3C7920-8629-423D-9915-012763AA2785}" srcOrd="1" destOrd="0" presId="urn:microsoft.com/office/officeart/2005/8/layout/vList4"/>
    <dgm:cxn modelId="{35AE7E01-E302-493A-98DC-9C5332FECA89}" type="presParOf" srcId="{D11534E3-9DFB-472F-B5E7-4B5491ECF8BD}" destId="{79DCA086-AA02-4342-B4D0-5B89A43D79A6}" srcOrd="2" destOrd="0" presId="urn:microsoft.com/office/officeart/2005/8/layout/vList4"/>
    <dgm:cxn modelId="{54AF3990-DEA9-46E6-A569-08FEBDB008AB}" type="presParOf" srcId="{79DCA086-AA02-4342-B4D0-5B89A43D79A6}" destId="{84192C16-C418-4918-B51D-8C55DFD8B4A7}" srcOrd="0" destOrd="0" presId="urn:microsoft.com/office/officeart/2005/8/layout/vList4"/>
    <dgm:cxn modelId="{EC0006FD-6C5D-4FFF-8CDA-DACD990009E2}" type="presParOf" srcId="{79DCA086-AA02-4342-B4D0-5B89A43D79A6}" destId="{5857AC0A-DF8B-416F-83F7-DCB5A8CB71B6}" srcOrd="1" destOrd="0" presId="urn:microsoft.com/office/officeart/2005/8/layout/vList4"/>
    <dgm:cxn modelId="{351FA033-7666-4F17-AFDC-537C6DA86E96}" type="presParOf" srcId="{79DCA086-AA02-4342-B4D0-5B89A43D79A6}" destId="{7094E03A-EF5B-4F1D-AFD7-F05D88BD3D69}" srcOrd="2" destOrd="0" presId="urn:microsoft.com/office/officeart/2005/8/layout/vList4"/>
    <dgm:cxn modelId="{9DC3DB02-AFF2-4B9F-84A9-7A8DBBF6A805}" type="presParOf" srcId="{D11534E3-9DFB-472F-B5E7-4B5491ECF8BD}" destId="{F805CCBB-EBD3-4360-BA4A-0C64268D156C}" srcOrd="3" destOrd="0" presId="urn:microsoft.com/office/officeart/2005/8/layout/vList4"/>
    <dgm:cxn modelId="{8BE14A10-00FE-4956-A0BB-6A8F6910A821}" type="presParOf" srcId="{D11534E3-9DFB-472F-B5E7-4B5491ECF8BD}" destId="{1F6AF43B-CEFC-4996-B6A4-11C074293D3B}" srcOrd="4" destOrd="0" presId="urn:microsoft.com/office/officeart/2005/8/layout/vList4"/>
    <dgm:cxn modelId="{E77230A0-F604-4892-A33C-2AE2C7C5EDAA}" type="presParOf" srcId="{1F6AF43B-CEFC-4996-B6A4-11C074293D3B}" destId="{AAF81C75-0B4D-4123-8E6F-28CFB76C469A}" srcOrd="0" destOrd="0" presId="urn:microsoft.com/office/officeart/2005/8/layout/vList4"/>
    <dgm:cxn modelId="{6D2B19E5-BE07-4A39-9FA9-9AC323050EE8}" type="presParOf" srcId="{1F6AF43B-CEFC-4996-B6A4-11C074293D3B}" destId="{3350072B-8B1C-49EB-979C-B63F9EE2CC4B}" srcOrd="1" destOrd="0" presId="urn:microsoft.com/office/officeart/2005/8/layout/vList4"/>
    <dgm:cxn modelId="{DA3C9E23-657E-4553-8F5E-8F3AAC358361}" type="presParOf" srcId="{1F6AF43B-CEFC-4996-B6A4-11C074293D3B}" destId="{B65B94DA-975F-4F21-B60D-1AD3BC534DE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49211E-ECC1-4C57-86A8-E8334A3FF13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28255C-D6A4-4D12-8659-389761F2EE5C}">
      <dgm:prSet phldrT="[Текст]" custT="1"/>
      <dgm:spPr/>
      <dgm:t>
        <a:bodyPr/>
        <a:lstStyle/>
        <a:p>
          <a:r>
            <a:rPr lang="ru-RU" sz="1800" u="sng" dirty="0" smtClean="0"/>
            <a:t>Участники</a:t>
          </a:r>
        </a:p>
        <a:p>
          <a:r>
            <a:rPr lang="ru-RU" sz="1800" dirty="0" smtClean="0"/>
            <a:t>дети школьного возраста и их родители (законные представители)</a:t>
          </a:r>
          <a:endParaRPr lang="ru-RU" sz="1800" dirty="0"/>
        </a:p>
      </dgm:t>
    </dgm:pt>
    <dgm:pt modelId="{A2C5D76C-137D-49E4-81C1-C2C729203790}" type="parTrans" cxnId="{8327E5A9-44E8-46E6-867A-E46DE1BE80E9}">
      <dgm:prSet/>
      <dgm:spPr/>
      <dgm:t>
        <a:bodyPr/>
        <a:lstStyle/>
        <a:p>
          <a:endParaRPr lang="ru-RU"/>
        </a:p>
      </dgm:t>
    </dgm:pt>
    <dgm:pt modelId="{0DF05ECE-5ED3-42D4-AD44-82E1C4C7F9F7}" type="sibTrans" cxnId="{8327E5A9-44E8-46E6-867A-E46DE1BE80E9}">
      <dgm:prSet/>
      <dgm:spPr/>
      <dgm:t>
        <a:bodyPr/>
        <a:lstStyle/>
        <a:p>
          <a:endParaRPr lang="ru-RU"/>
        </a:p>
      </dgm:t>
    </dgm:pt>
    <dgm:pt modelId="{AF812CEA-D11A-4334-B6C7-795A76EB61B3}">
      <dgm:prSet phldrT="[Текст]" custT="1"/>
      <dgm:spPr/>
      <dgm:t>
        <a:bodyPr/>
        <a:lstStyle/>
        <a:p>
          <a:r>
            <a:rPr lang="ru-RU" sz="1800" u="sng" dirty="0" smtClean="0"/>
            <a:t>Место проведения</a:t>
          </a:r>
        </a:p>
        <a:p>
          <a:r>
            <a:rPr lang="ru-RU" sz="1800" dirty="0" smtClean="0"/>
            <a:t> центральная площадь райцентра (города), где установлена главная елка муниципалитета </a:t>
          </a:r>
          <a:endParaRPr lang="ru-RU" sz="1800" dirty="0"/>
        </a:p>
      </dgm:t>
    </dgm:pt>
    <dgm:pt modelId="{D6C52512-2481-47E4-A7B8-5A714C595B22}" type="parTrans" cxnId="{EE289ABD-2B36-4C3A-8429-FFBC1D8ACFA1}">
      <dgm:prSet/>
      <dgm:spPr/>
      <dgm:t>
        <a:bodyPr/>
        <a:lstStyle/>
        <a:p>
          <a:endParaRPr lang="ru-RU"/>
        </a:p>
      </dgm:t>
    </dgm:pt>
    <dgm:pt modelId="{CE72ABC8-2C6F-4CCF-8E1D-03E79BA2FDF6}" type="sibTrans" cxnId="{EE289ABD-2B36-4C3A-8429-FFBC1D8ACFA1}">
      <dgm:prSet/>
      <dgm:spPr/>
      <dgm:t>
        <a:bodyPr/>
        <a:lstStyle/>
        <a:p>
          <a:endParaRPr lang="ru-RU"/>
        </a:p>
      </dgm:t>
    </dgm:pt>
    <dgm:pt modelId="{666650C7-39F5-48E2-B6AC-A342FEE32001}">
      <dgm:prSet phldrT="[Текст]" custT="1"/>
      <dgm:spPr/>
      <dgm:t>
        <a:bodyPr/>
        <a:lstStyle/>
        <a:p>
          <a:r>
            <a:rPr lang="ru-RU" sz="1800" u="sng" dirty="0" smtClean="0"/>
            <a:t>Ответственные </a:t>
          </a:r>
        </a:p>
        <a:p>
          <a:r>
            <a:rPr lang="ru-RU" sz="1700" dirty="0" smtClean="0"/>
            <a:t>отделы образования, культуры администраций МР и ГО,  молодежные и подростковые клубы муниципалитетов </a:t>
          </a:r>
          <a:endParaRPr lang="ru-RU" sz="1700" dirty="0"/>
        </a:p>
      </dgm:t>
    </dgm:pt>
    <dgm:pt modelId="{A5A9A74B-C418-4528-8999-994EAF14942B}" type="parTrans" cxnId="{00A5D906-DA70-4EBB-8DF8-BF84A117753C}">
      <dgm:prSet/>
      <dgm:spPr/>
      <dgm:t>
        <a:bodyPr/>
        <a:lstStyle/>
        <a:p>
          <a:endParaRPr lang="ru-RU"/>
        </a:p>
      </dgm:t>
    </dgm:pt>
    <dgm:pt modelId="{16DF3A24-1731-4CE9-AEE3-2E3C9AF8EEB8}" type="sibTrans" cxnId="{00A5D906-DA70-4EBB-8DF8-BF84A117753C}">
      <dgm:prSet/>
      <dgm:spPr/>
      <dgm:t>
        <a:bodyPr/>
        <a:lstStyle/>
        <a:p>
          <a:endParaRPr lang="ru-RU"/>
        </a:p>
      </dgm:t>
    </dgm:pt>
    <dgm:pt modelId="{726B6941-8C91-4F4C-921D-1D1AB7DC9B40}">
      <dgm:prSet phldrT="[Текст]" custT="1"/>
      <dgm:spPr/>
      <dgm:t>
        <a:bodyPr/>
        <a:lstStyle/>
        <a:p>
          <a:r>
            <a:rPr lang="ru-RU" sz="1800" u="sng" dirty="0" smtClean="0"/>
            <a:t>Общее время проведения</a:t>
          </a:r>
        </a:p>
        <a:p>
          <a:r>
            <a:rPr lang="ru-RU" sz="1800" dirty="0" smtClean="0"/>
            <a:t> </a:t>
          </a:r>
          <a:br>
            <a:rPr lang="ru-RU" sz="1800" dirty="0" smtClean="0"/>
          </a:br>
          <a:r>
            <a:rPr lang="ru-RU" sz="1800" dirty="0" smtClean="0"/>
            <a:t>40 минут</a:t>
          </a:r>
          <a:endParaRPr lang="ru-RU" sz="1800" dirty="0"/>
        </a:p>
      </dgm:t>
    </dgm:pt>
    <dgm:pt modelId="{E7A51467-A799-4DAF-B67A-E81EA1A8E3F2}" type="parTrans" cxnId="{D2B8F842-A983-4AC3-AA3F-B5B237616361}">
      <dgm:prSet/>
      <dgm:spPr/>
      <dgm:t>
        <a:bodyPr/>
        <a:lstStyle/>
        <a:p>
          <a:endParaRPr lang="ru-RU"/>
        </a:p>
      </dgm:t>
    </dgm:pt>
    <dgm:pt modelId="{0EA1C6CB-E816-4C90-B063-FAEFA7D3AB48}" type="sibTrans" cxnId="{D2B8F842-A983-4AC3-AA3F-B5B237616361}">
      <dgm:prSet/>
      <dgm:spPr/>
      <dgm:t>
        <a:bodyPr/>
        <a:lstStyle/>
        <a:p>
          <a:endParaRPr lang="ru-RU"/>
        </a:p>
      </dgm:t>
    </dgm:pt>
    <dgm:pt modelId="{F916F9C6-819F-4758-83F8-F4A34B18AF69}" type="pres">
      <dgm:prSet presAssocID="{3049211E-ECC1-4C57-86A8-E8334A3FF1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27B90C-E17F-4979-9D09-27F0EE4B5D64}" type="pres">
      <dgm:prSet presAssocID="{F528255C-D6A4-4D12-8659-389761F2EE5C}" presName="compNode" presStyleCnt="0"/>
      <dgm:spPr/>
    </dgm:pt>
    <dgm:pt modelId="{D3095ADA-99E0-468C-B673-2E0E1B290420}" type="pres">
      <dgm:prSet presAssocID="{F528255C-D6A4-4D12-8659-389761F2EE5C}" presName="pict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4B74DC82-E1DE-4611-84AB-CD6323B0F5CB}" type="pres">
      <dgm:prSet presAssocID="{F528255C-D6A4-4D12-8659-389761F2EE5C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8B848-BB37-4736-BA75-A9B3728AAD7C}" type="pres">
      <dgm:prSet presAssocID="{0DF05ECE-5ED3-42D4-AD44-82E1C4C7F9F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BD28EF8-7C92-4E39-960F-9F8B5842233D}" type="pres">
      <dgm:prSet presAssocID="{AF812CEA-D11A-4334-B6C7-795A76EB61B3}" presName="compNode" presStyleCnt="0"/>
      <dgm:spPr/>
    </dgm:pt>
    <dgm:pt modelId="{C21B4C98-ECA4-4F80-9634-ED57357E60AA}" type="pres">
      <dgm:prSet presAssocID="{AF812CEA-D11A-4334-B6C7-795A76EB61B3}" presName="pictRect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7098A426-1B90-43E3-A708-71FAB8CD09F3}" type="pres">
      <dgm:prSet presAssocID="{AF812CEA-D11A-4334-B6C7-795A76EB61B3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9B56D-EBDA-4370-B1DE-66D3A38FE61E}" type="pres">
      <dgm:prSet presAssocID="{CE72ABC8-2C6F-4CCF-8E1D-03E79BA2FDF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3D81828-0CC6-44A3-B125-15C2E6C32E4F}" type="pres">
      <dgm:prSet presAssocID="{666650C7-39F5-48E2-B6AC-A342FEE32001}" presName="compNode" presStyleCnt="0"/>
      <dgm:spPr/>
    </dgm:pt>
    <dgm:pt modelId="{E6378704-9E74-4898-A661-51E187D90F17}" type="pres">
      <dgm:prSet presAssocID="{666650C7-39F5-48E2-B6AC-A342FEE32001}" presName="pictRect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48D8E576-6B44-4B97-8526-FE15CB4A982A}" type="pres">
      <dgm:prSet presAssocID="{666650C7-39F5-48E2-B6AC-A342FEE32001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E9ACE-3CAB-46E7-A6AB-29DE8B2771F4}" type="pres">
      <dgm:prSet presAssocID="{16DF3A24-1731-4CE9-AEE3-2E3C9AF8EEB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7418DD6-6C08-41F1-86CF-B4BB52CAD4D0}" type="pres">
      <dgm:prSet presAssocID="{726B6941-8C91-4F4C-921D-1D1AB7DC9B40}" presName="compNode" presStyleCnt="0"/>
      <dgm:spPr/>
    </dgm:pt>
    <dgm:pt modelId="{49DEA31C-28C8-4CFC-BDE7-269F54D4ED46}" type="pres">
      <dgm:prSet presAssocID="{726B6941-8C91-4F4C-921D-1D1AB7DC9B40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ru-RU"/>
        </a:p>
      </dgm:t>
    </dgm:pt>
    <dgm:pt modelId="{6A6D268B-254A-4E25-AD52-3224A3BE2ABD}" type="pres">
      <dgm:prSet presAssocID="{726B6941-8C91-4F4C-921D-1D1AB7DC9B40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B8F842-A983-4AC3-AA3F-B5B237616361}" srcId="{3049211E-ECC1-4C57-86A8-E8334A3FF131}" destId="{726B6941-8C91-4F4C-921D-1D1AB7DC9B40}" srcOrd="3" destOrd="0" parTransId="{E7A51467-A799-4DAF-B67A-E81EA1A8E3F2}" sibTransId="{0EA1C6CB-E816-4C90-B063-FAEFA7D3AB48}"/>
    <dgm:cxn modelId="{23C9333B-FF0A-4E1E-B840-7740EDB1F814}" type="presOf" srcId="{726B6941-8C91-4F4C-921D-1D1AB7DC9B40}" destId="{6A6D268B-254A-4E25-AD52-3224A3BE2ABD}" srcOrd="0" destOrd="0" presId="urn:microsoft.com/office/officeart/2005/8/layout/pList1"/>
    <dgm:cxn modelId="{449EF015-F25D-4C83-BAF8-53282DD5D7B9}" type="presOf" srcId="{16DF3A24-1731-4CE9-AEE3-2E3C9AF8EEB8}" destId="{A1DE9ACE-3CAB-46E7-A6AB-29DE8B2771F4}" srcOrd="0" destOrd="0" presId="urn:microsoft.com/office/officeart/2005/8/layout/pList1"/>
    <dgm:cxn modelId="{6662020F-2EEC-4457-81D6-D5DF509BFDC7}" type="presOf" srcId="{0DF05ECE-5ED3-42D4-AD44-82E1C4C7F9F7}" destId="{E908B848-BB37-4736-BA75-A9B3728AAD7C}" srcOrd="0" destOrd="0" presId="urn:microsoft.com/office/officeart/2005/8/layout/pList1"/>
    <dgm:cxn modelId="{00A5D906-DA70-4EBB-8DF8-BF84A117753C}" srcId="{3049211E-ECC1-4C57-86A8-E8334A3FF131}" destId="{666650C7-39F5-48E2-B6AC-A342FEE32001}" srcOrd="2" destOrd="0" parTransId="{A5A9A74B-C418-4528-8999-994EAF14942B}" sibTransId="{16DF3A24-1731-4CE9-AEE3-2E3C9AF8EEB8}"/>
    <dgm:cxn modelId="{30A383E8-FD59-4624-9EB7-2584276D71A4}" type="presOf" srcId="{3049211E-ECC1-4C57-86A8-E8334A3FF131}" destId="{F916F9C6-819F-4758-83F8-F4A34B18AF69}" srcOrd="0" destOrd="0" presId="urn:microsoft.com/office/officeart/2005/8/layout/pList1"/>
    <dgm:cxn modelId="{8327E5A9-44E8-46E6-867A-E46DE1BE80E9}" srcId="{3049211E-ECC1-4C57-86A8-E8334A3FF131}" destId="{F528255C-D6A4-4D12-8659-389761F2EE5C}" srcOrd="0" destOrd="0" parTransId="{A2C5D76C-137D-49E4-81C1-C2C729203790}" sibTransId="{0DF05ECE-5ED3-42D4-AD44-82E1C4C7F9F7}"/>
    <dgm:cxn modelId="{272B7E22-F4F9-449C-8799-F57207769E0D}" type="presOf" srcId="{666650C7-39F5-48E2-B6AC-A342FEE32001}" destId="{48D8E576-6B44-4B97-8526-FE15CB4A982A}" srcOrd="0" destOrd="0" presId="urn:microsoft.com/office/officeart/2005/8/layout/pList1"/>
    <dgm:cxn modelId="{C8AABBA2-EAA0-49A0-9724-DB9D84B0ACF8}" type="presOf" srcId="{CE72ABC8-2C6F-4CCF-8E1D-03E79BA2FDF6}" destId="{1E49B56D-EBDA-4370-B1DE-66D3A38FE61E}" srcOrd="0" destOrd="0" presId="urn:microsoft.com/office/officeart/2005/8/layout/pList1"/>
    <dgm:cxn modelId="{EE289ABD-2B36-4C3A-8429-FFBC1D8ACFA1}" srcId="{3049211E-ECC1-4C57-86A8-E8334A3FF131}" destId="{AF812CEA-D11A-4334-B6C7-795A76EB61B3}" srcOrd="1" destOrd="0" parTransId="{D6C52512-2481-47E4-A7B8-5A714C595B22}" sibTransId="{CE72ABC8-2C6F-4CCF-8E1D-03E79BA2FDF6}"/>
    <dgm:cxn modelId="{E69B6EE4-ECD3-4C6F-A1CE-EBACDC090291}" type="presOf" srcId="{AF812CEA-D11A-4334-B6C7-795A76EB61B3}" destId="{7098A426-1B90-43E3-A708-71FAB8CD09F3}" srcOrd="0" destOrd="0" presId="urn:microsoft.com/office/officeart/2005/8/layout/pList1"/>
    <dgm:cxn modelId="{FA99BC7B-C39D-43C5-8575-4AE6530FD881}" type="presOf" srcId="{F528255C-D6A4-4D12-8659-389761F2EE5C}" destId="{4B74DC82-E1DE-4611-84AB-CD6323B0F5CB}" srcOrd="0" destOrd="0" presId="urn:microsoft.com/office/officeart/2005/8/layout/pList1"/>
    <dgm:cxn modelId="{2781F143-BD13-4B9D-BF30-1C0B322B6EF8}" type="presParOf" srcId="{F916F9C6-819F-4758-83F8-F4A34B18AF69}" destId="{7827B90C-E17F-4979-9D09-27F0EE4B5D64}" srcOrd="0" destOrd="0" presId="urn:microsoft.com/office/officeart/2005/8/layout/pList1"/>
    <dgm:cxn modelId="{810D76E1-F760-4072-A30F-AB5BBFC27E2E}" type="presParOf" srcId="{7827B90C-E17F-4979-9D09-27F0EE4B5D64}" destId="{D3095ADA-99E0-468C-B673-2E0E1B290420}" srcOrd="0" destOrd="0" presId="urn:microsoft.com/office/officeart/2005/8/layout/pList1"/>
    <dgm:cxn modelId="{93BA8547-778C-400B-9EC1-28692DE078B5}" type="presParOf" srcId="{7827B90C-E17F-4979-9D09-27F0EE4B5D64}" destId="{4B74DC82-E1DE-4611-84AB-CD6323B0F5CB}" srcOrd="1" destOrd="0" presId="urn:microsoft.com/office/officeart/2005/8/layout/pList1"/>
    <dgm:cxn modelId="{54FFB00B-F80A-431C-8BF9-8C3A954DDA6C}" type="presParOf" srcId="{F916F9C6-819F-4758-83F8-F4A34B18AF69}" destId="{E908B848-BB37-4736-BA75-A9B3728AAD7C}" srcOrd="1" destOrd="0" presId="urn:microsoft.com/office/officeart/2005/8/layout/pList1"/>
    <dgm:cxn modelId="{823361A8-8FFE-4848-96DF-7B6330FED06B}" type="presParOf" srcId="{F916F9C6-819F-4758-83F8-F4A34B18AF69}" destId="{1BD28EF8-7C92-4E39-960F-9F8B5842233D}" srcOrd="2" destOrd="0" presId="urn:microsoft.com/office/officeart/2005/8/layout/pList1"/>
    <dgm:cxn modelId="{AE6DB7A4-F499-4C0F-BCFE-1D059512BA98}" type="presParOf" srcId="{1BD28EF8-7C92-4E39-960F-9F8B5842233D}" destId="{C21B4C98-ECA4-4F80-9634-ED57357E60AA}" srcOrd="0" destOrd="0" presId="urn:microsoft.com/office/officeart/2005/8/layout/pList1"/>
    <dgm:cxn modelId="{BEF13588-6E82-40ED-A373-A9586FD09747}" type="presParOf" srcId="{1BD28EF8-7C92-4E39-960F-9F8B5842233D}" destId="{7098A426-1B90-43E3-A708-71FAB8CD09F3}" srcOrd="1" destOrd="0" presId="urn:microsoft.com/office/officeart/2005/8/layout/pList1"/>
    <dgm:cxn modelId="{6D2177DB-93EF-4F99-A932-6DC4776BB58B}" type="presParOf" srcId="{F916F9C6-819F-4758-83F8-F4A34B18AF69}" destId="{1E49B56D-EBDA-4370-B1DE-66D3A38FE61E}" srcOrd="3" destOrd="0" presId="urn:microsoft.com/office/officeart/2005/8/layout/pList1"/>
    <dgm:cxn modelId="{81704CBD-688C-4D23-B7B3-B7E2AFACC8F8}" type="presParOf" srcId="{F916F9C6-819F-4758-83F8-F4A34B18AF69}" destId="{63D81828-0CC6-44A3-B125-15C2E6C32E4F}" srcOrd="4" destOrd="0" presId="urn:microsoft.com/office/officeart/2005/8/layout/pList1"/>
    <dgm:cxn modelId="{C7913375-923B-4F30-B5BD-59EF0821F07A}" type="presParOf" srcId="{63D81828-0CC6-44A3-B125-15C2E6C32E4F}" destId="{E6378704-9E74-4898-A661-51E187D90F17}" srcOrd="0" destOrd="0" presId="urn:microsoft.com/office/officeart/2005/8/layout/pList1"/>
    <dgm:cxn modelId="{1D1CF9B6-025F-4A65-AA16-7A01DC1F9776}" type="presParOf" srcId="{63D81828-0CC6-44A3-B125-15C2E6C32E4F}" destId="{48D8E576-6B44-4B97-8526-FE15CB4A982A}" srcOrd="1" destOrd="0" presId="urn:microsoft.com/office/officeart/2005/8/layout/pList1"/>
    <dgm:cxn modelId="{19E8D0A8-BB68-4DC5-9AA8-E7E113D6A965}" type="presParOf" srcId="{F916F9C6-819F-4758-83F8-F4A34B18AF69}" destId="{A1DE9ACE-3CAB-46E7-A6AB-29DE8B2771F4}" srcOrd="5" destOrd="0" presId="urn:microsoft.com/office/officeart/2005/8/layout/pList1"/>
    <dgm:cxn modelId="{285E5BC7-7F62-44E0-8638-0C0AEB88100F}" type="presParOf" srcId="{F916F9C6-819F-4758-83F8-F4A34B18AF69}" destId="{87418DD6-6C08-41F1-86CF-B4BB52CAD4D0}" srcOrd="6" destOrd="0" presId="urn:microsoft.com/office/officeart/2005/8/layout/pList1"/>
    <dgm:cxn modelId="{30868F13-4242-4B8C-B5E2-08A0CC4252B4}" type="presParOf" srcId="{87418DD6-6C08-41F1-86CF-B4BB52CAD4D0}" destId="{49DEA31C-28C8-4CFC-BDE7-269F54D4ED46}" srcOrd="0" destOrd="0" presId="urn:microsoft.com/office/officeart/2005/8/layout/pList1"/>
    <dgm:cxn modelId="{AC00E173-FEEB-4EB5-9DB7-E0F108D7CD96}" type="presParOf" srcId="{87418DD6-6C08-41F1-86CF-B4BB52CAD4D0}" destId="{6A6D268B-254A-4E25-AD52-3224A3BE2AB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49211E-ECC1-4C57-86A8-E8334A3FF13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28255C-D6A4-4D12-8659-389761F2EE5C}">
      <dgm:prSet phldrT="[Текст]" custT="1"/>
      <dgm:spPr/>
      <dgm:t>
        <a:bodyPr/>
        <a:lstStyle/>
        <a:p>
          <a:r>
            <a:rPr lang="ru-RU" sz="1800" u="sng" dirty="0" smtClean="0"/>
            <a:t>Участники</a:t>
          </a:r>
        </a:p>
        <a:p>
          <a:r>
            <a:rPr lang="ru-RU" sz="1800" dirty="0" smtClean="0"/>
            <a:t>дети школьного возраста и их родители (законные представители)</a:t>
          </a:r>
          <a:endParaRPr lang="ru-RU" sz="1800" dirty="0"/>
        </a:p>
      </dgm:t>
    </dgm:pt>
    <dgm:pt modelId="{A2C5D76C-137D-49E4-81C1-C2C729203790}" type="parTrans" cxnId="{8327E5A9-44E8-46E6-867A-E46DE1BE80E9}">
      <dgm:prSet/>
      <dgm:spPr/>
      <dgm:t>
        <a:bodyPr/>
        <a:lstStyle/>
        <a:p>
          <a:endParaRPr lang="ru-RU"/>
        </a:p>
      </dgm:t>
    </dgm:pt>
    <dgm:pt modelId="{0DF05ECE-5ED3-42D4-AD44-82E1C4C7F9F7}" type="sibTrans" cxnId="{8327E5A9-44E8-46E6-867A-E46DE1BE80E9}">
      <dgm:prSet/>
      <dgm:spPr/>
      <dgm:t>
        <a:bodyPr/>
        <a:lstStyle/>
        <a:p>
          <a:endParaRPr lang="ru-RU"/>
        </a:p>
      </dgm:t>
    </dgm:pt>
    <dgm:pt modelId="{AF812CEA-D11A-4334-B6C7-795A76EB61B3}">
      <dgm:prSet phldrT="[Текст]" custT="1"/>
      <dgm:spPr/>
      <dgm:t>
        <a:bodyPr/>
        <a:lstStyle/>
        <a:p>
          <a:r>
            <a:rPr lang="ru-RU" sz="1800" u="sng" dirty="0" smtClean="0"/>
            <a:t>Место проведения</a:t>
          </a:r>
        </a:p>
        <a:p>
          <a:r>
            <a:rPr lang="ru-RU" sz="1800" dirty="0" smtClean="0"/>
            <a:t> дворы населённых пунктов муниципалитетов, где установлена новогодняя елка</a:t>
          </a:r>
          <a:endParaRPr lang="ru-RU" sz="1800" dirty="0"/>
        </a:p>
      </dgm:t>
    </dgm:pt>
    <dgm:pt modelId="{D6C52512-2481-47E4-A7B8-5A714C595B22}" type="parTrans" cxnId="{EE289ABD-2B36-4C3A-8429-FFBC1D8ACFA1}">
      <dgm:prSet/>
      <dgm:spPr/>
      <dgm:t>
        <a:bodyPr/>
        <a:lstStyle/>
        <a:p>
          <a:endParaRPr lang="ru-RU"/>
        </a:p>
      </dgm:t>
    </dgm:pt>
    <dgm:pt modelId="{CE72ABC8-2C6F-4CCF-8E1D-03E79BA2FDF6}" type="sibTrans" cxnId="{EE289ABD-2B36-4C3A-8429-FFBC1D8ACFA1}">
      <dgm:prSet/>
      <dgm:spPr/>
      <dgm:t>
        <a:bodyPr/>
        <a:lstStyle/>
        <a:p>
          <a:endParaRPr lang="ru-RU"/>
        </a:p>
      </dgm:t>
    </dgm:pt>
    <dgm:pt modelId="{666650C7-39F5-48E2-B6AC-A342FEE32001}">
      <dgm:prSet phldrT="[Текст]" custT="1"/>
      <dgm:spPr/>
      <dgm:t>
        <a:bodyPr/>
        <a:lstStyle/>
        <a:p>
          <a:r>
            <a:rPr lang="ru-RU" sz="1800" u="sng" dirty="0" smtClean="0"/>
            <a:t>Ответственные </a:t>
          </a:r>
        </a:p>
        <a:p>
          <a:r>
            <a:rPr lang="ru-RU" sz="1700" dirty="0" smtClean="0"/>
            <a:t>учреждения дополнительного образования,   молодежные и подростковые клубы муниципалитетов. </a:t>
          </a:r>
          <a:endParaRPr lang="ru-RU" sz="1700" dirty="0"/>
        </a:p>
      </dgm:t>
    </dgm:pt>
    <dgm:pt modelId="{A5A9A74B-C418-4528-8999-994EAF14942B}" type="parTrans" cxnId="{00A5D906-DA70-4EBB-8DF8-BF84A117753C}">
      <dgm:prSet/>
      <dgm:spPr/>
      <dgm:t>
        <a:bodyPr/>
        <a:lstStyle/>
        <a:p>
          <a:endParaRPr lang="ru-RU"/>
        </a:p>
      </dgm:t>
    </dgm:pt>
    <dgm:pt modelId="{16DF3A24-1731-4CE9-AEE3-2E3C9AF8EEB8}" type="sibTrans" cxnId="{00A5D906-DA70-4EBB-8DF8-BF84A117753C}">
      <dgm:prSet/>
      <dgm:spPr/>
      <dgm:t>
        <a:bodyPr/>
        <a:lstStyle/>
        <a:p>
          <a:endParaRPr lang="ru-RU"/>
        </a:p>
      </dgm:t>
    </dgm:pt>
    <dgm:pt modelId="{726B6941-8C91-4F4C-921D-1D1AB7DC9B40}">
      <dgm:prSet phldrT="[Текст]" custT="1"/>
      <dgm:spPr/>
      <dgm:t>
        <a:bodyPr/>
        <a:lstStyle/>
        <a:p>
          <a:r>
            <a:rPr lang="ru-RU" sz="1800" u="sng" dirty="0" smtClean="0"/>
            <a:t>Общее время проведения</a:t>
          </a:r>
        </a:p>
        <a:p>
          <a:r>
            <a:rPr lang="ru-RU" sz="1800" dirty="0" smtClean="0"/>
            <a:t> </a:t>
          </a:r>
          <a:br>
            <a:rPr lang="ru-RU" sz="1800" dirty="0" smtClean="0"/>
          </a:br>
          <a:r>
            <a:rPr lang="ru-RU" sz="1800" dirty="0" smtClean="0"/>
            <a:t>60 минут</a:t>
          </a:r>
          <a:endParaRPr lang="ru-RU" sz="1800" dirty="0"/>
        </a:p>
      </dgm:t>
    </dgm:pt>
    <dgm:pt modelId="{E7A51467-A799-4DAF-B67A-E81EA1A8E3F2}" type="parTrans" cxnId="{D2B8F842-A983-4AC3-AA3F-B5B237616361}">
      <dgm:prSet/>
      <dgm:spPr/>
      <dgm:t>
        <a:bodyPr/>
        <a:lstStyle/>
        <a:p>
          <a:endParaRPr lang="ru-RU"/>
        </a:p>
      </dgm:t>
    </dgm:pt>
    <dgm:pt modelId="{0EA1C6CB-E816-4C90-B063-FAEFA7D3AB48}" type="sibTrans" cxnId="{D2B8F842-A983-4AC3-AA3F-B5B237616361}">
      <dgm:prSet/>
      <dgm:spPr/>
      <dgm:t>
        <a:bodyPr/>
        <a:lstStyle/>
        <a:p>
          <a:endParaRPr lang="ru-RU"/>
        </a:p>
      </dgm:t>
    </dgm:pt>
    <dgm:pt modelId="{F916F9C6-819F-4758-83F8-F4A34B18AF69}" type="pres">
      <dgm:prSet presAssocID="{3049211E-ECC1-4C57-86A8-E8334A3FF1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27B90C-E17F-4979-9D09-27F0EE4B5D64}" type="pres">
      <dgm:prSet presAssocID="{F528255C-D6A4-4D12-8659-389761F2EE5C}" presName="compNode" presStyleCnt="0"/>
      <dgm:spPr/>
    </dgm:pt>
    <dgm:pt modelId="{D3095ADA-99E0-468C-B673-2E0E1B290420}" type="pres">
      <dgm:prSet presAssocID="{F528255C-D6A4-4D12-8659-389761F2EE5C}" presName="pict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4B74DC82-E1DE-4611-84AB-CD6323B0F5CB}" type="pres">
      <dgm:prSet presAssocID="{F528255C-D6A4-4D12-8659-389761F2EE5C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8B848-BB37-4736-BA75-A9B3728AAD7C}" type="pres">
      <dgm:prSet presAssocID="{0DF05ECE-5ED3-42D4-AD44-82E1C4C7F9F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BD28EF8-7C92-4E39-960F-9F8B5842233D}" type="pres">
      <dgm:prSet presAssocID="{AF812CEA-D11A-4334-B6C7-795A76EB61B3}" presName="compNode" presStyleCnt="0"/>
      <dgm:spPr/>
    </dgm:pt>
    <dgm:pt modelId="{C21B4C98-ECA4-4F80-9634-ED57357E60AA}" type="pres">
      <dgm:prSet presAssocID="{AF812CEA-D11A-4334-B6C7-795A76EB61B3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7098A426-1B90-43E3-A708-71FAB8CD09F3}" type="pres">
      <dgm:prSet presAssocID="{AF812CEA-D11A-4334-B6C7-795A76EB61B3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9B56D-EBDA-4370-B1DE-66D3A38FE61E}" type="pres">
      <dgm:prSet presAssocID="{CE72ABC8-2C6F-4CCF-8E1D-03E79BA2FDF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3D81828-0CC6-44A3-B125-15C2E6C32E4F}" type="pres">
      <dgm:prSet presAssocID="{666650C7-39F5-48E2-B6AC-A342FEE32001}" presName="compNode" presStyleCnt="0"/>
      <dgm:spPr/>
    </dgm:pt>
    <dgm:pt modelId="{E6378704-9E74-4898-A661-51E187D90F17}" type="pres">
      <dgm:prSet presAssocID="{666650C7-39F5-48E2-B6AC-A342FEE32001}" presName="pictRect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48D8E576-6B44-4B97-8526-FE15CB4A982A}" type="pres">
      <dgm:prSet presAssocID="{666650C7-39F5-48E2-B6AC-A342FEE32001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E9ACE-3CAB-46E7-A6AB-29DE8B2771F4}" type="pres">
      <dgm:prSet presAssocID="{16DF3A24-1731-4CE9-AEE3-2E3C9AF8EEB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7418DD6-6C08-41F1-86CF-B4BB52CAD4D0}" type="pres">
      <dgm:prSet presAssocID="{726B6941-8C91-4F4C-921D-1D1AB7DC9B40}" presName="compNode" presStyleCnt="0"/>
      <dgm:spPr/>
    </dgm:pt>
    <dgm:pt modelId="{49DEA31C-28C8-4CFC-BDE7-269F54D4ED46}" type="pres">
      <dgm:prSet presAssocID="{726B6941-8C91-4F4C-921D-1D1AB7DC9B40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ru-RU"/>
        </a:p>
      </dgm:t>
    </dgm:pt>
    <dgm:pt modelId="{6A6D268B-254A-4E25-AD52-3224A3BE2ABD}" type="pres">
      <dgm:prSet presAssocID="{726B6941-8C91-4F4C-921D-1D1AB7DC9B40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27E5A9-44E8-46E6-867A-E46DE1BE80E9}" srcId="{3049211E-ECC1-4C57-86A8-E8334A3FF131}" destId="{F528255C-D6A4-4D12-8659-389761F2EE5C}" srcOrd="0" destOrd="0" parTransId="{A2C5D76C-137D-49E4-81C1-C2C729203790}" sibTransId="{0DF05ECE-5ED3-42D4-AD44-82E1C4C7F9F7}"/>
    <dgm:cxn modelId="{81946CC1-E580-4692-BBBD-17720ABDF532}" type="presOf" srcId="{666650C7-39F5-48E2-B6AC-A342FEE32001}" destId="{48D8E576-6B44-4B97-8526-FE15CB4A982A}" srcOrd="0" destOrd="0" presId="urn:microsoft.com/office/officeart/2005/8/layout/pList1"/>
    <dgm:cxn modelId="{C711C108-5F9C-4658-BFF6-8E46829ABB1E}" type="presOf" srcId="{3049211E-ECC1-4C57-86A8-E8334A3FF131}" destId="{F916F9C6-819F-4758-83F8-F4A34B18AF69}" srcOrd="0" destOrd="0" presId="urn:microsoft.com/office/officeart/2005/8/layout/pList1"/>
    <dgm:cxn modelId="{BF9D2698-286C-44D2-91E1-487D54EA21F4}" type="presOf" srcId="{726B6941-8C91-4F4C-921D-1D1AB7DC9B40}" destId="{6A6D268B-254A-4E25-AD52-3224A3BE2ABD}" srcOrd="0" destOrd="0" presId="urn:microsoft.com/office/officeart/2005/8/layout/pList1"/>
    <dgm:cxn modelId="{9458D980-0171-44C8-AA43-658AFD175D6D}" type="presOf" srcId="{F528255C-D6A4-4D12-8659-389761F2EE5C}" destId="{4B74DC82-E1DE-4611-84AB-CD6323B0F5CB}" srcOrd="0" destOrd="0" presId="urn:microsoft.com/office/officeart/2005/8/layout/pList1"/>
    <dgm:cxn modelId="{F4556844-D2F9-4E1F-9077-9E59936FC764}" type="presOf" srcId="{CE72ABC8-2C6F-4CCF-8E1D-03E79BA2FDF6}" destId="{1E49B56D-EBDA-4370-B1DE-66D3A38FE61E}" srcOrd="0" destOrd="0" presId="urn:microsoft.com/office/officeart/2005/8/layout/pList1"/>
    <dgm:cxn modelId="{A5A189DC-2875-4B1F-9518-8C09F058B38F}" type="presOf" srcId="{16DF3A24-1731-4CE9-AEE3-2E3C9AF8EEB8}" destId="{A1DE9ACE-3CAB-46E7-A6AB-29DE8B2771F4}" srcOrd="0" destOrd="0" presId="urn:microsoft.com/office/officeart/2005/8/layout/pList1"/>
    <dgm:cxn modelId="{00A5D906-DA70-4EBB-8DF8-BF84A117753C}" srcId="{3049211E-ECC1-4C57-86A8-E8334A3FF131}" destId="{666650C7-39F5-48E2-B6AC-A342FEE32001}" srcOrd="2" destOrd="0" parTransId="{A5A9A74B-C418-4528-8999-994EAF14942B}" sibTransId="{16DF3A24-1731-4CE9-AEE3-2E3C9AF8EEB8}"/>
    <dgm:cxn modelId="{2D12CFA5-BFEE-406C-9496-2DC6BC77760F}" type="presOf" srcId="{0DF05ECE-5ED3-42D4-AD44-82E1C4C7F9F7}" destId="{E908B848-BB37-4736-BA75-A9B3728AAD7C}" srcOrd="0" destOrd="0" presId="urn:microsoft.com/office/officeart/2005/8/layout/pList1"/>
    <dgm:cxn modelId="{D2B8F842-A983-4AC3-AA3F-B5B237616361}" srcId="{3049211E-ECC1-4C57-86A8-E8334A3FF131}" destId="{726B6941-8C91-4F4C-921D-1D1AB7DC9B40}" srcOrd="3" destOrd="0" parTransId="{E7A51467-A799-4DAF-B67A-E81EA1A8E3F2}" sibTransId="{0EA1C6CB-E816-4C90-B063-FAEFA7D3AB48}"/>
    <dgm:cxn modelId="{E9F9F2E1-58CC-4EE1-A2E2-47458FAC826B}" type="presOf" srcId="{AF812CEA-D11A-4334-B6C7-795A76EB61B3}" destId="{7098A426-1B90-43E3-A708-71FAB8CD09F3}" srcOrd="0" destOrd="0" presId="urn:microsoft.com/office/officeart/2005/8/layout/pList1"/>
    <dgm:cxn modelId="{EE289ABD-2B36-4C3A-8429-FFBC1D8ACFA1}" srcId="{3049211E-ECC1-4C57-86A8-E8334A3FF131}" destId="{AF812CEA-D11A-4334-B6C7-795A76EB61B3}" srcOrd="1" destOrd="0" parTransId="{D6C52512-2481-47E4-A7B8-5A714C595B22}" sibTransId="{CE72ABC8-2C6F-4CCF-8E1D-03E79BA2FDF6}"/>
    <dgm:cxn modelId="{AC8E125B-BCE3-4528-82D0-0DA5A41F1432}" type="presParOf" srcId="{F916F9C6-819F-4758-83F8-F4A34B18AF69}" destId="{7827B90C-E17F-4979-9D09-27F0EE4B5D64}" srcOrd="0" destOrd="0" presId="urn:microsoft.com/office/officeart/2005/8/layout/pList1"/>
    <dgm:cxn modelId="{E55168AB-C743-4B16-ACDB-5DD3351E0222}" type="presParOf" srcId="{7827B90C-E17F-4979-9D09-27F0EE4B5D64}" destId="{D3095ADA-99E0-468C-B673-2E0E1B290420}" srcOrd="0" destOrd="0" presId="urn:microsoft.com/office/officeart/2005/8/layout/pList1"/>
    <dgm:cxn modelId="{23FB27FB-ED62-47AF-ACDF-49DDB0D7C45D}" type="presParOf" srcId="{7827B90C-E17F-4979-9D09-27F0EE4B5D64}" destId="{4B74DC82-E1DE-4611-84AB-CD6323B0F5CB}" srcOrd="1" destOrd="0" presId="urn:microsoft.com/office/officeart/2005/8/layout/pList1"/>
    <dgm:cxn modelId="{088E2799-7817-4E15-B0DE-32261598BF30}" type="presParOf" srcId="{F916F9C6-819F-4758-83F8-F4A34B18AF69}" destId="{E908B848-BB37-4736-BA75-A9B3728AAD7C}" srcOrd="1" destOrd="0" presId="urn:microsoft.com/office/officeart/2005/8/layout/pList1"/>
    <dgm:cxn modelId="{AB241FA6-C1F5-49C6-B5A4-15946543BB9B}" type="presParOf" srcId="{F916F9C6-819F-4758-83F8-F4A34B18AF69}" destId="{1BD28EF8-7C92-4E39-960F-9F8B5842233D}" srcOrd="2" destOrd="0" presId="urn:microsoft.com/office/officeart/2005/8/layout/pList1"/>
    <dgm:cxn modelId="{D83D4A81-F210-47B6-8271-DC643018E1AB}" type="presParOf" srcId="{1BD28EF8-7C92-4E39-960F-9F8B5842233D}" destId="{C21B4C98-ECA4-4F80-9634-ED57357E60AA}" srcOrd="0" destOrd="0" presId="urn:microsoft.com/office/officeart/2005/8/layout/pList1"/>
    <dgm:cxn modelId="{83C4A105-8A86-422A-ACDC-5AF711975FF0}" type="presParOf" srcId="{1BD28EF8-7C92-4E39-960F-9F8B5842233D}" destId="{7098A426-1B90-43E3-A708-71FAB8CD09F3}" srcOrd="1" destOrd="0" presId="urn:microsoft.com/office/officeart/2005/8/layout/pList1"/>
    <dgm:cxn modelId="{08A17CCE-C7F2-4273-A521-5CCECA2B642A}" type="presParOf" srcId="{F916F9C6-819F-4758-83F8-F4A34B18AF69}" destId="{1E49B56D-EBDA-4370-B1DE-66D3A38FE61E}" srcOrd="3" destOrd="0" presId="urn:microsoft.com/office/officeart/2005/8/layout/pList1"/>
    <dgm:cxn modelId="{7028C864-E936-43A3-A2C5-935ECCBE027F}" type="presParOf" srcId="{F916F9C6-819F-4758-83F8-F4A34B18AF69}" destId="{63D81828-0CC6-44A3-B125-15C2E6C32E4F}" srcOrd="4" destOrd="0" presId="urn:microsoft.com/office/officeart/2005/8/layout/pList1"/>
    <dgm:cxn modelId="{93D33935-09F5-4A9A-8C81-4E8A0D5AB488}" type="presParOf" srcId="{63D81828-0CC6-44A3-B125-15C2E6C32E4F}" destId="{E6378704-9E74-4898-A661-51E187D90F17}" srcOrd="0" destOrd="0" presId="urn:microsoft.com/office/officeart/2005/8/layout/pList1"/>
    <dgm:cxn modelId="{601AE7B5-913B-4464-BD82-EF0648C69393}" type="presParOf" srcId="{63D81828-0CC6-44A3-B125-15C2E6C32E4F}" destId="{48D8E576-6B44-4B97-8526-FE15CB4A982A}" srcOrd="1" destOrd="0" presId="urn:microsoft.com/office/officeart/2005/8/layout/pList1"/>
    <dgm:cxn modelId="{65F4FA96-5C27-4B0B-8F3A-EB097A679356}" type="presParOf" srcId="{F916F9C6-819F-4758-83F8-F4A34B18AF69}" destId="{A1DE9ACE-3CAB-46E7-A6AB-29DE8B2771F4}" srcOrd="5" destOrd="0" presId="urn:microsoft.com/office/officeart/2005/8/layout/pList1"/>
    <dgm:cxn modelId="{4EAFD81D-7EB8-4E06-8CBA-92016A3FAACD}" type="presParOf" srcId="{F916F9C6-819F-4758-83F8-F4A34B18AF69}" destId="{87418DD6-6C08-41F1-86CF-B4BB52CAD4D0}" srcOrd="6" destOrd="0" presId="urn:microsoft.com/office/officeart/2005/8/layout/pList1"/>
    <dgm:cxn modelId="{8945E9C0-E1A6-4B04-871C-D907E05E898A}" type="presParOf" srcId="{87418DD6-6C08-41F1-86CF-B4BB52CAD4D0}" destId="{49DEA31C-28C8-4CFC-BDE7-269F54D4ED46}" srcOrd="0" destOrd="0" presId="urn:microsoft.com/office/officeart/2005/8/layout/pList1"/>
    <dgm:cxn modelId="{AFB0CBBB-2045-4A27-B0D6-D49C2FC0C573}" type="presParOf" srcId="{87418DD6-6C08-41F1-86CF-B4BB52CAD4D0}" destId="{6A6D268B-254A-4E25-AD52-3224A3BE2AB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A45825-8A36-45BA-ADDA-C382176B1D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8F5FCF-0056-446C-961B-09BA2704C972}">
      <dgm:prSet phldrT="[Текст]" custT="1"/>
      <dgm:spPr/>
      <dgm:t>
        <a:bodyPr anchor="t"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1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72732711-A40A-4C65-A46C-21348BB542A8}" type="parTrans" cxnId="{AB40105D-C8DD-44BC-A56A-93CD7DFEC185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3BF0B4D4-7216-4B3B-BE4F-E9CEEC5E6B03}" type="sibTrans" cxnId="{AB40105D-C8DD-44BC-A56A-93CD7DFEC185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79A0D6F4-ECAF-4447-9F8E-7F2C37063B3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Лекторий для школьников </a:t>
          </a:r>
          <a:endParaRPr lang="ru-RU" sz="1800" b="1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83DAB3E-DCE3-48C9-A8CC-15D073335F26}" type="parTrans" cxnId="{07958560-B52B-4C99-A3ED-07253AF0731D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ABD0BF8A-56BA-4BA2-A634-DD692A9E8D1C}" type="sibTrans" cxnId="{07958560-B52B-4C99-A3ED-07253AF0731D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CD9B881B-25AD-4438-9160-92929CF5D0AD}">
      <dgm:prSet phldrT="[Текст]" custT="1"/>
      <dgm:spPr/>
      <dgm:t>
        <a:bodyPr anchor="t"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2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1AC4D886-73B1-41A1-B352-7D4227A8C498}" type="parTrans" cxnId="{A8F8C426-3B4D-438B-9656-65688FEB3853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C819C550-E30D-414C-A815-A6E2937CB2B8}" type="sibTrans" cxnId="{A8F8C426-3B4D-438B-9656-65688FEB3853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88B14B32-8E25-40DE-8A06-FE1C9F274856}">
      <dgm:prSet phldrT="[Текст]" custT="1"/>
      <dgm:spPr/>
      <dgm:t>
        <a:bodyPr/>
        <a:lstStyle/>
        <a:p>
          <a:r>
            <a:rPr lang="ru-RU" sz="1800" b="1" spc="-100" baseline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Республиканский </a:t>
          </a:r>
          <a:r>
            <a:rPr lang="ru-RU" sz="1800" b="1" spc="-100" baseline="0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челлендж</a:t>
          </a:r>
          <a:r>
            <a:rPr lang="ru-RU" sz="1800" b="1" spc="-100" baseline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-марафон «В ритме ПДД» (прием заявок – до 10 января)</a:t>
          </a:r>
          <a:endParaRPr lang="ru-RU" sz="1800" b="1" spc="-100" baseline="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355F533-EE10-4747-B5A6-C7F96616A38E}" type="parTrans" cxnId="{474BF8CE-34C5-440E-9604-181D7389C329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811DF580-F9F5-48D2-B0E7-0BF90627FD23}" type="sibTrans" cxnId="{474BF8CE-34C5-440E-9604-181D7389C329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B8FF57CB-510F-43F5-B849-643C59956834}">
      <dgm:prSet phldrT="[Текст]" custT="1"/>
      <dgm:spPr/>
      <dgm:t>
        <a:bodyPr anchor="t"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3</a:t>
          </a:r>
        </a:p>
      </dgm:t>
    </dgm:pt>
    <dgm:pt modelId="{C1B8552A-382C-496B-AB8A-7F5C792B94A4}" type="parTrans" cxnId="{170A3C0D-8AF3-4E83-9766-ABAA2AAFBC7F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A2574148-FA9B-42F2-8447-25418B853E8E}" type="sibTrans" cxnId="{170A3C0D-8AF3-4E83-9766-ABAA2AAFBC7F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9149BB11-6DA9-495F-9106-6E771B08A32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Республиканский конкурс «Битва интеллектов» (на платформе </a:t>
          </a:r>
          <a:r>
            <a:rPr lang="en-US" sz="1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ZOOM</a:t>
          </a:r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                                            без отборочного этапа</a:t>
          </a:r>
          <a:r>
            <a:rPr lang="en-US" sz="1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)</a:t>
          </a:r>
          <a:endParaRPr lang="ru-RU" sz="1800" b="1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3C3CABF-0BCB-4730-8370-F978F62C6A20}" type="parTrans" cxnId="{321CFDF7-1BB0-48D3-BA36-9C0236EEC657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0E3F424A-01D4-4A88-AEA9-79A6EC2D6037}" type="sibTrans" cxnId="{321CFDF7-1BB0-48D3-BA36-9C0236EEC657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D7F265C6-C0B8-4319-A5B6-659BAFBBE23D}">
      <dgm:prSet phldrT="[Текст]" custT="1"/>
      <dgm:spPr/>
      <dgm:t>
        <a:bodyPr anchor="t"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4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9383107A-302D-4442-8A73-41463F817FBF}" type="parTrans" cxnId="{C83F3238-B355-4DD8-B31D-7AFDF50C8626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87121E74-4023-4B4C-B6ED-D2B88AD39B53}" type="sibTrans" cxnId="{C83F3238-B355-4DD8-B31D-7AFDF50C8626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9FD8541D-3D7E-4CC7-AFD5-A1D49C7EADD0}">
      <dgm:prSet custT="1"/>
      <dgm:spPr/>
      <dgm:t>
        <a:bodyPr/>
        <a:lstStyle/>
        <a:p>
          <a:r>
            <a:rPr lang="ru-RU" sz="1800" b="1" spc="-100" baseline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Республиканский фестиваль профессионального самоопределения «</a:t>
          </a:r>
          <a:r>
            <a:rPr lang="en-US" sz="1800" b="1" spc="-100" baseline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Prof</a:t>
          </a:r>
          <a:r>
            <a:rPr lang="ru-RU" sz="1800" b="1" spc="-100" baseline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среда»                                                           (онлайн-встречи,  онлайн-марафон  </a:t>
          </a:r>
          <a:r>
            <a:rPr lang="en-US" sz="1800" b="1" spc="-100" baseline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«PRO </a:t>
          </a:r>
          <a:r>
            <a:rPr lang="ru-RU" sz="1800" b="1" spc="-100" baseline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колледж» и др. на </a:t>
          </a:r>
          <a:r>
            <a:rPr lang="ru-RU" sz="1800" b="1" spc="-100" baseline="0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ютуб</a:t>
          </a:r>
          <a:r>
            <a:rPr lang="ru-RU" sz="1800" b="1" spc="-100" baseline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-канале ЦОПП РБ)</a:t>
          </a:r>
          <a:endParaRPr lang="ru-RU" sz="1800" b="1" spc="-100" baseline="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92DEE78-4095-4A12-8359-FE2EC4F66725}" type="parTrans" cxnId="{FD19D169-7581-4C34-87FC-1CE82785B317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5F3FB263-9362-47A0-8799-137B3103590D}" type="sibTrans" cxnId="{FD19D169-7581-4C34-87FC-1CE82785B317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4769BDF6-F394-499F-BCC7-8085301060E3}" type="pres">
      <dgm:prSet presAssocID="{E5A45825-8A36-45BA-ADDA-C382176B1D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01721A-A5F0-4D04-BB93-291B63A7AC2B}" type="pres">
      <dgm:prSet presAssocID="{DE8F5FCF-0056-446C-961B-09BA2704C972}" presName="composite" presStyleCnt="0"/>
      <dgm:spPr/>
    </dgm:pt>
    <dgm:pt modelId="{02BF230C-8226-4A32-8056-741A5624B799}" type="pres">
      <dgm:prSet presAssocID="{DE8F5FCF-0056-446C-961B-09BA2704C972}" presName="parentText" presStyleLbl="alignNode1" presStyleIdx="0" presStyleCnt="4" custLinFactNeighborX="0" custLinFactNeighborY="-287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17FBC-C326-494A-AED4-B049CFA20C79}" type="pres">
      <dgm:prSet presAssocID="{DE8F5FCF-0056-446C-961B-09BA2704C972}" presName="descendantText" presStyleLbl="alignAcc1" presStyleIdx="0" presStyleCnt="4" custLinFactNeighborX="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0508C-97E7-41D1-9A2D-BA55705D37A7}" type="pres">
      <dgm:prSet presAssocID="{3BF0B4D4-7216-4B3B-BE4F-E9CEEC5E6B03}" presName="sp" presStyleCnt="0"/>
      <dgm:spPr/>
    </dgm:pt>
    <dgm:pt modelId="{989BDF4C-EF83-4BDD-AAA9-1DC71AB4F6F8}" type="pres">
      <dgm:prSet presAssocID="{CD9B881B-25AD-4438-9160-92929CF5D0AD}" presName="composite" presStyleCnt="0"/>
      <dgm:spPr/>
    </dgm:pt>
    <dgm:pt modelId="{12F60989-83FB-496D-A2D7-03FD2BCC8B93}" type="pres">
      <dgm:prSet presAssocID="{CD9B881B-25AD-4438-9160-92929CF5D0A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5E40A-1D9C-4160-BE1E-DB13CAAFE06B}" type="pres">
      <dgm:prSet presAssocID="{CD9B881B-25AD-4438-9160-92929CF5D0AD}" presName="descendantText" presStyleLbl="alignAcc1" presStyleIdx="1" presStyleCnt="4" custScaleY="100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3A74A-D879-4BA9-B773-7CEDC40DAE33}" type="pres">
      <dgm:prSet presAssocID="{C819C550-E30D-414C-A815-A6E2937CB2B8}" presName="sp" presStyleCnt="0"/>
      <dgm:spPr/>
    </dgm:pt>
    <dgm:pt modelId="{99C588DB-0672-40F0-ADD8-68A88B965734}" type="pres">
      <dgm:prSet presAssocID="{B8FF57CB-510F-43F5-B849-643C59956834}" presName="composite" presStyleCnt="0"/>
      <dgm:spPr/>
    </dgm:pt>
    <dgm:pt modelId="{5116273C-9D52-48C9-BEA2-3B91F05F9D91}" type="pres">
      <dgm:prSet presAssocID="{B8FF57CB-510F-43F5-B849-643C5995683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F5337-62C0-4F37-B3C5-CDDF4430047F}" type="pres">
      <dgm:prSet presAssocID="{B8FF57CB-510F-43F5-B849-643C5995683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51440-7A58-4F24-834F-BC9126BD2FB1}" type="pres">
      <dgm:prSet presAssocID="{A2574148-FA9B-42F2-8447-25418B853E8E}" presName="sp" presStyleCnt="0"/>
      <dgm:spPr/>
    </dgm:pt>
    <dgm:pt modelId="{42CCA8DA-8737-4A1D-ABF4-DDCE4B6B53D0}" type="pres">
      <dgm:prSet presAssocID="{D7F265C6-C0B8-4319-A5B6-659BAFBBE23D}" presName="composite" presStyleCnt="0"/>
      <dgm:spPr/>
    </dgm:pt>
    <dgm:pt modelId="{145BB246-9F25-4983-B09D-4C1E9B520C3B}" type="pres">
      <dgm:prSet presAssocID="{D7F265C6-C0B8-4319-A5B6-659BAFBBE23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0DB3B-ACC4-4DD9-A858-8953CE5BD573}" type="pres">
      <dgm:prSet presAssocID="{D7F265C6-C0B8-4319-A5B6-659BAFBBE23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96B3FA-9620-4816-9359-30BF09154044}" type="presOf" srcId="{E5A45825-8A36-45BA-ADDA-C382176B1D31}" destId="{4769BDF6-F394-499F-BCC7-8085301060E3}" srcOrd="0" destOrd="0" presId="urn:microsoft.com/office/officeart/2005/8/layout/chevron2"/>
    <dgm:cxn modelId="{3C8CE3F6-AA09-486C-82C0-EC34F600D679}" type="presOf" srcId="{9FD8541D-3D7E-4CC7-AFD5-A1D49C7EADD0}" destId="{5510DB3B-ACC4-4DD9-A858-8953CE5BD573}" srcOrd="0" destOrd="0" presId="urn:microsoft.com/office/officeart/2005/8/layout/chevron2"/>
    <dgm:cxn modelId="{474BF8CE-34C5-440E-9604-181D7389C329}" srcId="{CD9B881B-25AD-4438-9160-92929CF5D0AD}" destId="{88B14B32-8E25-40DE-8A06-FE1C9F274856}" srcOrd="0" destOrd="0" parTransId="{A355F533-EE10-4747-B5A6-C7F96616A38E}" sibTransId="{811DF580-F9F5-48D2-B0E7-0BF90627FD23}"/>
    <dgm:cxn modelId="{4D7A03B2-82FC-427F-A9AB-7959985551BD}" type="presOf" srcId="{9149BB11-6DA9-495F-9106-6E771B08A32B}" destId="{12FF5337-62C0-4F37-B3C5-CDDF4430047F}" srcOrd="0" destOrd="0" presId="urn:microsoft.com/office/officeart/2005/8/layout/chevron2"/>
    <dgm:cxn modelId="{FE410C23-458E-45F1-BCE9-C9307BE63305}" type="presOf" srcId="{B8FF57CB-510F-43F5-B849-643C59956834}" destId="{5116273C-9D52-48C9-BEA2-3B91F05F9D91}" srcOrd="0" destOrd="0" presId="urn:microsoft.com/office/officeart/2005/8/layout/chevron2"/>
    <dgm:cxn modelId="{170A3C0D-8AF3-4E83-9766-ABAA2AAFBC7F}" srcId="{E5A45825-8A36-45BA-ADDA-C382176B1D31}" destId="{B8FF57CB-510F-43F5-B849-643C59956834}" srcOrd="2" destOrd="0" parTransId="{C1B8552A-382C-496B-AB8A-7F5C792B94A4}" sibTransId="{A2574148-FA9B-42F2-8447-25418B853E8E}"/>
    <dgm:cxn modelId="{4EDE6A54-C98B-4197-843C-FFA85DC96038}" type="presOf" srcId="{D7F265C6-C0B8-4319-A5B6-659BAFBBE23D}" destId="{145BB246-9F25-4983-B09D-4C1E9B520C3B}" srcOrd="0" destOrd="0" presId="urn:microsoft.com/office/officeart/2005/8/layout/chevron2"/>
    <dgm:cxn modelId="{321CFDF7-1BB0-48D3-BA36-9C0236EEC657}" srcId="{B8FF57CB-510F-43F5-B849-643C59956834}" destId="{9149BB11-6DA9-495F-9106-6E771B08A32B}" srcOrd="0" destOrd="0" parTransId="{03C3CABF-0BCB-4730-8370-F978F62C6A20}" sibTransId="{0E3F424A-01D4-4A88-AEA9-79A6EC2D6037}"/>
    <dgm:cxn modelId="{7CEF4F27-806F-45B8-B91F-03B0CE1B421E}" type="presOf" srcId="{DE8F5FCF-0056-446C-961B-09BA2704C972}" destId="{02BF230C-8226-4A32-8056-741A5624B799}" srcOrd="0" destOrd="0" presId="urn:microsoft.com/office/officeart/2005/8/layout/chevron2"/>
    <dgm:cxn modelId="{5352E0F4-927D-427E-99F5-A89AC4FAC7CC}" type="presOf" srcId="{88B14B32-8E25-40DE-8A06-FE1C9F274856}" destId="{91E5E40A-1D9C-4160-BE1E-DB13CAAFE06B}" srcOrd="0" destOrd="0" presId="urn:microsoft.com/office/officeart/2005/8/layout/chevron2"/>
    <dgm:cxn modelId="{AB40105D-C8DD-44BC-A56A-93CD7DFEC185}" srcId="{E5A45825-8A36-45BA-ADDA-C382176B1D31}" destId="{DE8F5FCF-0056-446C-961B-09BA2704C972}" srcOrd="0" destOrd="0" parTransId="{72732711-A40A-4C65-A46C-21348BB542A8}" sibTransId="{3BF0B4D4-7216-4B3B-BE4F-E9CEEC5E6B03}"/>
    <dgm:cxn modelId="{A8F8C426-3B4D-438B-9656-65688FEB3853}" srcId="{E5A45825-8A36-45BA-ADDA-C382176B1D31}" destId="{CD9B881B-25AD-4438-9160-92929CF5D0AD}" srcOrd="1" destOrd="0" parTransId="{1AC4D886-73B1-41A1-B352-7D4227A8C498}" sibTransId="{C819C550-E30D-414C-A815-A6E2937CB2B8}"/>
    <dgm:cxn modelId="{07958560-B52B-4C99-A3ED-07253AF0731D}" srcId="{DE8F5FCF-0056-446C-961B-09BA2704C972}" destId="{79A0D6F4-ECAF-4447-9F8E-7F2C37063B37}" srcOrd="0" destOrd="0" parTransId="{D83DAB3E-DCE3-48C9-A8CC-15D073335F26}" sibTransId="{ABD0BF8A-56BA-4BA2-A634-DD692A9E8D1C}"/>
    <dgm:cxn modelId="{C83F3238-B355-4DD8-B31D-7AFDF50C8626}" srcId="{E5A45825-8A36-45BA-ADDA-C382176B1D31}" destId="{D7F265C6-C0B8-4319-A5B6-659BAFBBE23D}" srcOrd="3" destOrd="0" parTransId="{9383107A-302D-4442-8A73-41463F817FBF}" sibTransId="{87121E74-4023-4B4C-B6ED-D2B88AD39B53}"/>
    <dgm:cxn modelId="{935C51BA-E3A4-4AC4-A21D-E240EDB9376B}" type="presOf" srcId="{CD9B881B-25AD-4438-9160-92929CF5D0AD}" destId="{12F60989-83FB-496D-A2D7-03FD2BCC8B93}" srcOrd="0" destOrd="0" presId="urn:microsoft.com/office/officeart/2005/8/layout/chevron2"/>
    <dgm:cxn modelId="{F7C0432D-8327-43FF-A62D-26BA7AAA7C4A}" type="presOf" srcId="{79A0D6F4-ECAF-4447-9F8E-7F2C37063B37}" destId="{FE917FBC-C326-494A-AED4-B049CFA20C79}" srcOrd="0" destOrd="0" presId="urn:microsoft.com/office/officeart/2005/8/layout/chevron2"/>
    <dgm:cxn modelId="{FD19D169-7581-4C34-87FC-1CE82785B317}" srcId="{D7F265C6-C0B8-4319-A5B6-659BAFBBE23D}" destId="{9FD8541D-3D7E-4CC7-AFD5-A1D49C7EADD0}" srcOrd="0" destOrd="0" parTransId="{C92DEE78-4095-4A12-8359-FE2EC4F66725}" sibTransId="{5F3FB263-9362-47A0-8799-137B3103590D}"/>
    <dgm:cxn modelId="{ED5B319A-18FE-40A8-99B1-FE46F03B46C0}" type="presParOf" srcId="{4769BDF6-F394-499F-BCC7-8085301060E3}" destId="{7801721A-A5F0-4D04-BB93-291B63A7AC2B}" srcOrd="0" destOrd="0" presId="urn:microsoft.com/office/officeart/2005/8/layout/chevron2"/>
    <dgm:cxn modelId="{F9516344-86A1-4E55-83EC-157E18523902}" type="presParOf" srcId="{7801721A-A5F0-4D04-BB93-291B63A7AC2B}" destId="{02BF230C-8226-4A32-8056-741A5624B799}" srcOrd="0" destOrd="0" presId="urn:microsoft.com/office/officeart/2005/8/layout/chevron2"/>
    <dgm:cxn modelId="{B01FED51-8FAB-48C3-8ECB-E7BCF655E05E}" type="presParOf" srcId="{7801721A-A5F0-4D04-BB93-291B63A7AC2B}" destId="{FE917FBC-C326-494A-AED4-B049CFA20C79}" srcOrd="1" destOrd="0" presId="urn:microsoft.com/office/officeart/2005/8/layout/chevron2"/>
    <dgm:cxn modelId="{6812A9BC-6EB6-446D-A997-DC5E887DA69E}" type="presParOf" srcId="{4769BDF6-F394-499F-BCC7-8085301060E3}" destId="{AF70508C-97E7-41D1-9A2D-BA55705D37A7}" srcOrd="1" destOrd="0" presId="urn:microsoft.com/office/officeart/2005/8/layout/chevron2"/>
    <dgm:cxn modelId="{C14D7170-7725-40A6-B458-20C2C042F70B}" type="presParOf" srcId="{4769BDF6-F394-499F-BCC7-8085301060E3}" destId="{989BDF4C-EF83-4BDD-AAA9-1DC71AB4F6F8}" srcOrd="2" destOrd="0" presId="urn:microsoft.com/office/officeart/2005/8/layout/chevron2"/>
    <dgm:cxn modelId="{9CF55ECE-A5FA-4A8D-83AE-9DBFB4069299}" type="presParOf" srcId="{989BDF4C-EF83-4BDD-AAA9-1DC71AB4F6F8}" destId="{12F60989-83FB-496D-A2D7-03FD2BCC8B93}" srcOrd="0" destOrd="0" presId="urn:microsoft.com/office/officeart/2005/8/layout/chevron2"/>
    <dgm:cxn modelId="{8EB99744-00E2-4A46-88CD-0B201B018BE6}" type="presParOf" srcId="{989BDF4C-EF83-4BDD-AAA9-1DC71AB4F6F8}" destId="{91E5E40A-1D9C-4160-BE1E-DB13CAAFE06B}" srcOrd="1" destOrd="0" presId="urn:microsoft.com/office/officeart/2005/8/layout/chevron2"/>
    <dgm:cxn modelId="{B7CA5453-A5C2-407A-A69B-05C4360C8E8B}" type="presParOf" srcId="{4769BDF6-F394-499F-BCC7-8085301060E3}" destId="{88F3A74A-D879-4BA9-B773-7CEDC40DAE33}" srcOrd="3" destOrd="0" presId="urn:microsoft.com/office/officeart/2005/8/layout/chevron2"/>
    <dgm:cxn modelId="{8B14CA57-39FA-453A-9844-A9F67747A5BE}" type="presParOf" srcId="{4769BDF6-F394-499F-BCC7-8085301060E3}" destId="{99C588DB-0672-40F0-ADD8-68A88B965734}" srcOrd="4" destOrd="0" presId="urn:microsoft.com/office/officeart/2005/8/layout/chevron2"/>
    <dgm:cxn modelId="{D20C847D-9195-4EEE-92D7-A7DBD76A65F9}" type="presParOf" srcId="{99C588DB-0672-40F0-ADD8-68A88B965734}" destId="{5116273C-9D52-48C9-BEA2-3B91F05F9D91}" srcOrd="0" destOrd="0" presId="urn:microsoft.com/office/officeart/2005/8/layout/chevron2"/>
    <dgm:cxn modelId="{2BB7866F-25CB-4F19-AF3D-138F049B1DC5}" type="presParOf" srcId="{99C588DB-0672-40F0-ADD8-68A88B965734}" destId="{12FF5337-62C0-4F37-B3C5-CDDF4430047F}" srcOrd="1" destOrd="0" presId="urn:microsoft.com/office/officeart/2005/8/layout/chevron2"/>
    <dgm:cxn modelId="{C7E9D70E-010C-439D-B550-FEDF2AE5A1F5}" type="presParOf" srcId="{4769BDF6-F394-499F-BCC7-8085301060E3}" destId="{E2451440-7A58-4F24-834F-BC9126BD2FB1}" srcOrd="5" destOrd="0" presId="urn:microsoft.com/office/officeart/2005/8/layout/chevron2"/>
    <dgm:cxn modelId="{ED892D10-42C0-4725-AFA2-6FBEE276E1A2}" type="presParOf" srcId="{4769BDF6-F394-499F-BCC7-8085301060E3}" destId="{42CCA8DA-8737-4A1D-ABF4-DDCE4B6B53D0}" srcOrd="6" destOrd="0" presId="urn:microsoft.com/office/officeart/2005/8/layout/chevron2"/>
    <dgm:cxn modelId="{D2A0E62F-C6B6-4A72-983E-8DA0D91C72B8}" type="presParOf" srcId="{42CCA8DA-8737-4A1D-ABF4-DDCE4B6B53D0}" destId="{145BB246-9F25-4983-B09D-4C1E9B520C3B}" srcOrd="0" destOrd="0" presId="urn:microsoft.com/office/officeart/2005/8/layout/chevron2"/>
    <dgm:cxn modelId="{BFFD7E1B-70D6-401F-87B7-1085F6B3156B}" type="presParOf" srcId="{42CCA8DA-8737-4A1D-ABF4-DDCE4B6B53D0}" destId="{5510DB3B-ACC4-4DD9-A858-8953CE5BD5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A45825-8A36-45BA-ADDA-C382176B1D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8F5FCF-0056-446C-961B-09BA2704C972}">
      <dgm:prSet phldrT="[Текст]" custT="1"/>
      <dgm:spPr/>
      <dgm:t>
        <a:bodyPr anchor="t"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1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72732711-A40A-4C65-A46C-21348BB542A8}" type="parTrans" cxnId="{AB40105D-C8DD-44BC-A56A-93CD7DFEC185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3BF0B4D4-7216-4B3B-BE4F-E9CEEC5E6B03}" type="sibTrans" cxnId="{AB40105D-C8DD-44BC-A56A-93CD7DFEC185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79A0D6F4-ECAF-4447-9F8E-7F2C37063B37}">
      <dgm:prSet phldrT="[Текст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#</a:t>
          </a:r>
          <a:r>
            <a:rPr lang="ru-RU" sz="1800" b="1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ИграемДома</a:t>
          </a:r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(на платформе </a:t>
          </a:r>
          <a:r>
            <a:rPr lang="en-US" sz="1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ZOOM</a:t>
          </a:r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без отборочного этапа)</a:t>
          </a:r>
          <a:endParaRPr lang="ru-RU" sz="1800" b="1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83DAB3E-DCE3-48C9-A8CC-15D073335F26}" type="parTrans" cxnId="{07958560-B52B-4C99-A3ED-07253AF0731D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ABD0BF8A-56BA-4BA2-A634-DD692A9E8D1C}" type="sibTrans" cxnId="{07958560-B52B-4C99-A3ED-07253AF0731D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4769BDF6-F394-499F-BCC7-8085301060E3}" type="pres">
      <dgm:prSet presAssocID="{E5A45825-8A36-45BA-ADDA-C382176B1D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01721A-A5F0-4D04-BB93-291B63A7AC2B}" type="pres">
      <dgm:prSet presAssocID="{DE8F5FCF-0056-446C-961B-09BA2704C972}" presName="composite" presStyleCnt="0"/>
      <dgm:spPr/>
    </dgm:pt>
    <dgm:pt modelId="{02BF230C-8226-4A32-8056-741A5624B799}" type="pres">
      <dgm:prSet presAssocID="{DE8F5FCF-0056-446C-961B-09BA2704C972}" presName="parentText" presStyleLbl="alignNode1" presStyleIdx="0" presStyleCnt="1" custScaleX="100888" custLinFactNeighborX="222" custLinFactNeighborY="26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17FBC-C326-494A-AED4-B049CFA20C79}" type="pres">
      <dgm:prSet presAssocID="{DE8F5FCF-0056-446C-961B-09BA2704C972}" presName="descendantText" presStyleLbl="alignAcc1" presStyleIdx="0" presStyleCnt="1" custLinFactNeighborX="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CC9103-6F35-48FD-91C2-2D127FDC6556}" type="presOf" srcId="{E5A45825-8A36-45BA-ADDA-C382176B1D31}" destId="{4769BDF6-F394-499F-BCC7-8085301060E3}" srcOrd="0" destOrd="0" presId="urn:microsoft.com/office/officeart/2005/8/layout/chevron2"/>
    <dgm:cxn modelId="{AB40105D-C8DD-44BC-A56A-93CD7DFEC185}" srcId="{E5A45825-8A36-45BA-ADDA-C382176B1D31}" destId="{DE8F5FCF-0056-446C-961B-09BA2704C972}" srcOrd="0" destOrd="0" parTransId="{72732711-A40A-4C65-A46C-21348BB542A8}" sibTransId="{3BF0B4D4-7216-4B3B-BE4F-E9CEEC5E6B03}"/>
    <dgm:cxn modelId="{E8291FD6-F27B-4E9B-B651-24379E22BBE3}" type="presOf" srcId="{DE8F5FCF-0056-446C-961B-09BA2704C972}" destId="{02BF230C-8226-4A32-8056-741A5624B799}" srcOrd="0" destOrd="0" presId="urn:microsoft.com/office/officeart/2005/8/layout/chevron2"/>
    <dgm:cxn modelId="{07958560-B52B-4C99-A3ED-07253AF0731D}" srcId="{DE8F5FCF-0056-446C-961B-09BA2704C972}" destId="{79A0D6F4-ECAF-4447-9F8E-7F2C37063B37}" srcOrd="0" destOrd="0" parTransId="{D83DAB3E-DCE3-48C9-A8CC-15D073335F26}" sibTransId="{ABD0BF8A-56BA-4BA2-A634-DD692A9E8D1C}"/>
    <dgm:cxn modelId="{2B859A81-F3E7-4F39-A905-8B2D1AF402C4}" type="presOf" srcId="{79A0D6F4-ECAF-4447-9F8E-7F2C37063B37}" destId="{FE917FBC-C326-494A-AED4-B049CFA20C79}" srcOrd="0" destOrd="0" presId="urn:microsoft.com/office/officeart/2005/8/layout/chevron2"/>
    <dgm:cxn modelId="{329FA744-BAED-49D9-97A4-4C350B7CC6C8}" type="presParOf" srcId="{4769BDF6-F394-499F-BCC7-8085301060E3}" destId="{7801721A-A5F0-4D04-BB93-291B63A7AC2B}" srcOrd="0" destOrd="0" presId="urn:microsoft.com/office/officeart/2005/8/layout/chevron2"/>
    <dgm:cxn modelId="{A2770CD3-B3AC-4298-AEA1-58033136B8B2}" type="presParOf" srcId="{7801721A-A5F0-4D04-BB93-291B63A7AC2B}" destId="{02BF230C-8226-4A32-8056-741A5624B799}" srcOrd="0" destOrd="0" presId="urn:microsoft.com/office/officeart/2005/8/layout/chevron2"/>
    <dgm:cxn modelId="{04877823-662E-4440-91AD-9A376F4BA0C8}" type="presParOf" srcId="{7801721A-A5F0-4D04-BB93-291B63A7AC2B}" destId="{FE917FBC-C326-494A-AED4-B049CFA20C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13F4C-2B2A-4D65-8632-02741C6D35E9}">
      <dsp:nvSpPr>
        <dsp:cNvPr id="0" name=""/>
        <dsp:cNvSpPr/>
      </dsp:nvSpPr>
      <dsp:spPr>
        <a:xfrm>
          <a:off x="0" y="0"/>
          <a:ext cx="10960305" cy="1182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Участники 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дети, приглашенные для вручения подарков Главы РБ </a:t>
          </a:r>
          <a:r>
            <a:rPr lang="ru-RU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(в соответствии с квотой, утвержденной Министерством образования и науки Республики Башкортостан)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глав администраций МР и ГО, и их родители </a:t>
          </a:r>
          <a:r>
            <a:rPr lang="ru-RU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(законные представители) (согласно решению администраций муниципальных образований республики)</a:t>
          </a:r>
          <a:endParaRPr lang="ru-RU" sz="16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0292" y="0"/>
        <a:ext cx="8650012" cy="1182313"/>
      </dsp:txXfrm>
    </dsp:sp>
    <dsp:sp modelId="{FBB5DED4-AB08-49A7-9E7F-EC45B5B22015}">
      <dsp:nvSpPr>
        <dsp:cNvPr id="0" name=""/>
        <dsp:cNvSpPr/>
      </dsp:nvSpPr>
      <dsp:spPr>
        <a:xfrm>
          <a:off x="118231" y="118231"/>
          <a:ext cx="2192061" cy="9458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92C16-C418-4918-B51D-8C55DFD8B4A7}">
      <dsp:nvSpPr>
        <dsp:cNvPr id="0" name=""/>
        <dsp:cNvSpPr/>
      </dsp:nvSpPr>
      <dsp:spPr>
        <a:xfrm>
          <a:off x="0" y="1288532"/>
          <a:ext cx="10960305" cy="1182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Место проведения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центральная площадь райцентра (города), где установлена главная елка муниципалитета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0292" y="1288532"/>
        <a:ext cx="8650012" cy="1182313"/>
      </dsp:txXfrm>
    </dsp:sp>
    <dsp:sp modelId="{5857AC0A-DF8B-416F-83F7-DCB5A8CB71B6}">
      <dsp:nvSpPr>
        <dsp:cNvPr id="0" name=""/>
        <dsp:cNvSpPr/>
      </dsp:nvSpPr>
      <dsp:spPr>
        <a:xfrm>
          <a:off x="118231" y="1418775"/>
          <a:ext cx="2192061" cy="9458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81C75-0B4D-4123-8E6F-28CFB76C469A}">
      <dsp:nvSpPr>
        <dsp:cNvPr id="0" name=""/>
        <dsp:cNvSpPr/>
      </dsp:nvSpPr>
      <dsp:spPr>
        <a:xfrm>
          <a:off x="0" y="2601088"/>
          <a:ext cx="10960305" cy="1182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Ответственные 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отделы образования, культуры администраций МР и ГО,  молодежные и подростковые клубы муниципалитетов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0292" y="2601088"/>
        <a:ext cx="8650012" cy="1182313"/>
      </dsp:txXfrm>
    </dsp:sp>
    <dsp:sp modelId="{3350072B-8B1C-49EB-979C-B63F9EE2CC4B}">
      <dsp:nvSpPr>
        <dsp:cNvPr id="0" name=""/>
        <dsp:cNvSpPr/>
      </dsp:nvSpPr>
      <dsp:spPr>
        <a:xfrm>
          <a:off x="61150" y="2702427"/>
          <a:ext cx="2192061" cy="9458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13F4C-2B2A-4D65-8632-02741C6D35E9}">
      <dsp:nvSpPr>
        <dsp:cNvPr id="0" name=""/>
        <dsp:cNvSpPr/>
      </dsp:nvSpPr>
      <dsp:spPr>
        <a:xfrm>
          <a:off x="0" y="0"/>
          <a:ext cx="10369152" cy="1260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Необходимо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Соблюдать требования СанПиН, утвержденные 30 июня 2020 года (в условиях распространения новой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коронавирусной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инфекции):  проводить противоэпидемические мероприятия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9844" y="0"/>
        <a:ext cx="8169307" cy="1260139"/>
      </dsp:txXfrm>
    </dsp:sp>
    <dsp:sp modelId="{FBB5DED4-AB08-49A7-9E7F-EC45B5B22015}">
      <dsp:nvSpPr>
        <dsp:cNvPr id="0" name=""/>
        <dsp:cNvSpPr/>
      </dsp:nvSpPr>
      <dsp:spPr>
        <a:xfrm>
          <a:off x="144014" y="144018"/>
          <a:ext cx="2073830" cy="10081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92C16-C418-4918-B51D-8C55DFD8B4A7}">
      <dsp:nvSpPr>
        <dsp:cNvPr id="0" name=""/>
        <dsp:cNvSpPr/>
      </dsp:nvSpPr>
      <dsp:spPr>
        <a:xfrm>
          <a:off x="0" y="1373350"/>
          <a:ext cx="10369152" cy="1260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Место проведения 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Перенести в центральный Дворец культуры                                                                        (по решению муниципального образования) </a:t>
          </a:r>
          <a:endParaRPr lang="ru-RU" sz="160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9844" y="1373350"/>
        <a:ext cx="8169307" cy="1260139"/>
      </dsp:txXfrm>
    </dsp:sp>
    <dsp:sp modelId="{5857AC0A-DF8B-416F-83F7-DCB5A8CB71B6}">
      <dsp:nvSpPr>
        <dsp:cNvPr id="0" name=""/>
        <dsp:cNvSpPr/>
      </dsp:nvSpPr>
      <dsp:spPr>
        <a:xfrm>
          <a:off x="126013" y="1512167"/>
          <a:ext cx="2073830" cy="10081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81C75-0B4D-4123-8E6F-28CFB76C469A}">
      <dsp:nvSpPr>
        <dsp:cNvPr id="0" name=""/>
        <dsp:cNvSpPr/>
      </dsp:nvSpPr>
      <dsp:spPr>
        <a:xfrm>
          <a:off x="0" y="2772307"/>
          <a:ext cx="10369152" cy="1260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Количество участников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Количество участников не должно превышать 30 человек с учетом сопровождающих лиц. </a:t>
          </a:r>
          <a:b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В случае превышения количества приглашенных рекомендуется проводить данное мероприятие в несколько этапов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9844" y="2772307"/>
        <a:ext cx="8169307" cy="1260139"/>
      </dsp:txXfrm>
    </dsp:sp>
    <dsp:sp modelId="{3350072B-8B1C-49EB-979C-B63F9EE2CC4B}">
      <dsp:nvSpPr>
        <dsp:cNvPr id="0" name=""/>
        <dsp:cNvSpPr/>
      </dsp:nvSpPr>
      <dsp:spPr>
        <a:xfrm>
          <a:off x="72011" y="2880316"/>
          <a:ext cx="2073830" cy="10081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95ADA-99E0-468C-B673-2E0E1B290420}">
      <dsp:nvSpPr>
        <dsp:cNvPr id="0" name=""/>
        <dsp:cNvSpPr/>
      </dsp:nvSpPr>
      <dsp:spPr>
        <a:xfrm>
          <a:off x="5371" y="1021550"/>
          <a:ext cx="2556062" cy="1761127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4DC82-E1DE-4611-84AB-CD6323B0F5CB}">
      <dsp:nvSpPr>
        <dsp:cNvPr id="0" name=""/>
        <dsp:cNvSpPr/>
      </dsp:nvSpPr>
      <dsp:spPr>
        <a:xfrm>
          <a:off x="5371" y="2782677"/>
          <a:ext cx="2556062" cy="948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/>
            <a:t>Участники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дети школьного возраста и их родители (законные представители)</a:t>
          </a:r>
          <a:endParaRPr lang="ru-RU" sz="1800" kern="1200" dirty="0"/>
        </a:p>
      </dsp:txBody>
      <dsp:txXfrm>
        <a:off x="5371" y="2782677"/>
        <a:ext cx="2556062" cy="948299"/>
      </dsp:txXfrm>
    </dsp:sp>
    <dsp:sp modelId="{C21B4C98-ECA4-4F80-9634-ED57357E60AA}">
      <dsp:nvSpPr>
        <dsp:cNvPr id="0" name=""/>
        <dsp:cNvSpPr/>
      </dsp:nvSpPr>
      <dsp:spPr>
        <a:xfrm>
          <a:off x="2817147" y="1021550"/>
          <a:ext cx="2556062" cy="1761127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8A426-1B90-43E3-A708-71FAB8CD09F3}">
      <dsp:nvSpPr>
        <dsp:cNvPr id="0" name=""/>
        <dsp:cNvSpPr/>
      </dsp:nvSpPr>
      <dsp:spPr>
        <a:xfrm>
          <a:off x="2817147" y="2782677"/>
          <a:ext cx="2556062" cy="948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/>
            <a:t>Место проведения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центральная площадь райцентра (города), где установлена главная елка муниципалитета </a:t>
          </a:r>
          <a:endParaRPr lang="ru-RU" sz="1800" kern="1200" dirty="0"/>
        </a:p>
      </dsp:txBody>
      <dsp:txXfrm>
        <a:off x="2817147" y="2782677"/>
        <a:ext cx="2556062" cy="948299"/>
      </dsp:txXfrm>
    </dsp:sp>
    <dsp:sp modelId="{E6378704-9E74-4898-A661-51E187D90F17}">
      <dsp:nvSpPr>
        <dsp:cNvPr id="0" name=""/>
        <dsp:cNvSpPr/>
      </dsp:nvSpPr>
      <dsp:spPr>
        <a:xfrm>
          <a:off x="5628923" y="1021550"/>
          <a:ext cx="2556062" cy="1761127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8E576-6B44-4B97-8526-FE15CB4A982A}">
      <dsp:nvSpPr>
        <dsp:cNvPr id="0" name=""/>
        <dsp:cNvSpPr/>
      </dsp:nvSpPr>
      <dsp:spPr>
        <a:xfrm>
          <a:off x="5628923" y="2782677"/>
          <a:ext cx="2556062" cy="948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/>
            <a:t>Ответственные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отделы образования, культуры администраций МР и ГО,  молодежные и подростковые клубы муниципалитетов </a:t>
          </a:r>
          <a:endParaRPr lang="ru-RU" sz="1700" kern="1200" dirty="0"/>
        </a:p>
      </dsp:txBody>
      <dsp:txXfrm>
        <a:off x="5628923" y="2782677"/>
        <a:ext cx="2556062" cy="948299"/>
      </dsp:txXfrm>
    </dsp:sp>
    <dsp:sp modelId="{49DEA31C-28C8-4CFC-BDE7-269F54D4ED46}">
      <dsp:nvSpPr>
        <dsp:cNvPr id="0" name=""/>
        <dsp:cNvSpPr/>
      </dsp:nvSpPr>
      <dsp:spPr>
        <a:xfrm>
          <a:off x="8440700" y="1021550"/>
          <a:ext cx="2556062" cy="1761127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D268B-254A-4E25-AD52-3224A3BE2ABD}">
      <dsp:nvSpPr>
        <dsp:cNvPr id="0" name=""/>
        <dsp:cNvSpPr/>
      </dsp:nvSpPr>
      <dsp:spPr>
        <a:xfrm>
          <a:off x="8440700" y="2782677"/>
          <a:ext cx="2556062" cy="948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/>
            <a:t>Общее время проведения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br>
            <a:rPr lang="ru-RU" sz="1800" kern="1200" dirty="0" smtClean="0"/>
          </a:br>
          <a:r>
            <a:rPr lang="ru-RU" sz="1800" kern="1200" dirty="0" smtClean="0"/>
            <a:t>40 минут</a:t>
          </a:r>
          <a:endParaRPr lang="ru-RU" sz="1800" kern="1200" dirty="0"/>
        </a:p>
      </dsp:txBody>
      <dsp:txXfrm>
        <a:off x="8440700" y="2782677"/>
        <a:ext cx="2556062" cy="9482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95ADA-99E0-468C-B673-2E0E1B290420}">
      <dsp:nvSpPr>
        <dsp:cNvPr id="0" name=""/>
        <dsp:cNvSpPr/>
      </dsp:nvSpPr>
      <dsp:spPr>
        <a:xfrm>
          <a:off x="5371" y="1093559"/>
          <a:ext cx="2556062" cy="1761127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4DC82-E1DE-4611-84AB-CD6323B0F5CB}">
      <dsp:nvSpPr>
        <dsp:cNvPr id="0" name=""/>
        <dsp:cNvSpPr/>
      </dsp:nvSpPr>
      <dsp:spPr>
        <a:xfrm>
          <a:off x="5371" y="2854686"/>
          <a:ext cx="2556062" cy="948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/>
            <a:t>Участники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дети школьного возраста и их родители (законные представители)</a:t>
          </a:r>
          <a:endParaRPr lang="ru-RU" sz="1800" kern="1200" dirty="0"/>
        </a:p>
      </dsp:txBody>
      <dsp:txXfrm>
        <a:off x="5371" y="2854686"/>
        <a:ext cx="2556062" cy="948299"/>
      </dsp:txXfrm>
    </dsp:sp>
    <dsp:sp modelId="{C21B4C98-ECA4-4F80-9634-ED57357E60AA}">
      <dsp:nvSpPr>
        <dsp:cNvPr id="0" name=""/>
        <dsp:cNvSpPr/>
      </dsp:nvSpPr>
      <dsp:spPr>
        <a:xfrm>
          <a:off x="2817147" y="1093559"/>
          <a:ext cx="2556062" cy="1761127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8A426-1B90-43E3-A708-71FAB8CD09F3}">
      <dsp:nvSpPr>
        <dsp:cNvPr id="0" name=""/>
        <dsp:cNvSpPr/>
      </dsp:nvSpPr>
      <dsp:spPr>
        <a:xfrm>
          <a:off x="2817147" y="2854686"/>
          <a:ext cx="2556062" cy="948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/>
            <a:t>Место проведения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дворы населённых пунктов муниципалитетов, где установлена новогодняя елка</a:t>
          </a:r>
          <a:endParaRPr lang="ru-RU" sz="1800" kern="1200" dirty="0"/>
        </a:p>
      </dsp:txBody>
      <dsp:txXfrm>
        <a:off x="2817147" y="2854686"/>
        <a:ext cx="2556062" cy="948299"/>
      </dsp:txXfrm>
    </dsp:sp>
    <dsp:sp modelId="{E6378704-9E74-4898-A661-51E187D90F17}">
      <dsp:nvSpPr>
        <dsp:cNvPr id="0" name=""/>
        <dsp:cNvSpPr/>
      </dsp:nvSpPr>
      <dsp:spPr>
        <a:xfrm>
          <a:off x="5628923" y="1093559"/>
          <a:ext cx="2556062" cy="1761127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8E576-6B44-4B97-8526-FE15CB4A982A}">
      <dsp:nvSpPr>
        <dsp:cNvPr id="0" name=""/>
        <dsp:cNvSpPr/>
      </dsp:nvSpPr>
      <dsp:spPr>
        <a:xfrm>
          <a:off x="5628923" y="2854686"/>
          <a:ext cx="2556062" cy="948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/>
            <a:t>Ответственные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учреждения дополнительного образования,   молодежные и подростковые клубы муниципалитетов. </a:t>
          </a:r>
          <a:endParaRPr lang="ru-RU" sz="1700" kern="1200" dirty="0"/>
        </a:p>
      </dsp:txBody>
      <dsp:txXfrm>
        <a:off x="5628923" y="2854686"/>
        <a:ext cx="2556062" cy="948299"/>
      </dsp:txXfrm>
    </dsp:sp>
    <dsp:sp modelId="{49DEA31C-28C8-4CFC-BDE7-269F54D4ED46}">
      <dsp:nvSpPr>
        <dsp:cNvPr id="0" name=""/>
        <dsp:cNvSpPr/>
      </dsp:nvSpPr>
      <dsp:spPr>
        <a:xfrm>
          <a:off x="8440700" y="1093559"/>
          <a:ext cx="2556062" cy="1761127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D268B-254A-4E25-AD52-3224A3BE2ABD}">
      <dsp:nvSpPr>
        <dsp:cNvPr id="0" name=""/>
        <dsp:cNvSpPr/>
      </dsp:nvSpPr>
      <dsp:spPr>
        <a:xfrm>
          <a:off x="8440700" y="2854686"/>
          <a:ext cx="2556062" cy="948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/>
            <a:t>Общее время проведения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br>
            <a:rPr lang="ru-RU" sz="1800" kern="1200" dirty="0" smtClean="0"/>
          </a:br>
          <a:r>
            <a:rPr lang="ru-RU" sz="1800" kern="1200" dirty="0" smtClean="0"/>
            <a:t>60 минут</a:t>
          </a:r>
          <a:endParaRPr lang="ru-RU" sz="1800" kern="1200" dirty="0"/>
        </a:p>
      </dsp:txBody>
      <dsp:txXfrm>
        <a:off x="8440700" y="2854686"/>
        <a:ext cx="2556062" cy="9482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F230C-8226-4A32-8056-741A5624B799}">
      <dsp:nvSpPr>
        <dsp:cNvPr id="0" name=""/>
        <dsp:cNvSpPr/>
      </dsp:nvSpPr>
      <dsp:spPr>
        <a:xfrm rot="5400000">
          <a:off x="-140814" y="140814"/>
          <a:ext cx="938763" cy="6571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1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28566"/>
        <a:ext cx="657134" cy="281629"/>
      </dsp:txXfrm>
    </dsp:sp>
    <dsp:sp modelId="{FE917FBC-C326-494A-AED4-B049CFA20C79}">
      <dsp:nvSpPr>
        <dsp:cNvPr id="0" name=""/>
        <dsp:cNvSpPr/>
      </dsp:nvSpPr>
      <dsp:spPr>
        <a:xfrm rot="5400000">
          <a:off x="5748105" y="-5089597"/>
          <a:ext cx="610196" cy="107921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Лекторий для школьников 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657135" y="31160"/>
        <a:ext cx="10762350" cy="550622"/>
      </dsp:txXfrm>
    </dsp:sp>
    <dsp:sp modelId="{12F60989-83FB-496D-A2D7-03FD2BCC8B93}">
      <dsp:nvSpPr>
        <dsp:cNvPr id="0" name=""/>
        <dsp:cNvSpPr/>
      </dsp:nvSpPr>
      <dsp:spPr>
        <a:xfrm rot="5400000">
          <a:off x="-140814" y="931024"/>
          <a:ext cx="938763" cy="6571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2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118776"/>
        <a:ext cx="657134" cy="281629"/>
      </dsp:txXfrm>
    </dsp:sp>
    <dsp:sp modelId="{91E5E40A-1D9C-4160-BE1E-DB13CAAFE06B}">
      <dsp:nvSpPr>
        <dsp:cNvPr id="0" name=""/>
        <dsp:cNvSpPr/>
      </dsp:nvSpPr>
      <dsp:spPr>
        <a:xfrm rot="5400000">
          <a:off x="5745801" y="-4300760"/>
          <a:ext cx="614803" cy="107921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pc="-100" baseline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Республиканский </a:t>
          </a:r>
          <a:r>
            <a:rPr lang="ru-RU" sz="1800" b="1" kern="1200" spc="-100" baseline="0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челлендж</a:t>
          </a:r>
          <a:r>
            <a:rPr lang="ru-RU" sz="1800" b="1" kern="1200" spc="-100" baseline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-марафон «В ритме ПДД» (прием заявок – до 10 января)</a:t>
          </a:r>
          <a:endParaRPr lang="ru-RU" sz="1800" b="1" kern="1200" spc="-100" baseline="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657134" y="817919"/>
        <a:ext cx="10762125" cy="554779"/>
      </dsp:txXfrm>
    </dsp:sp>
    <dsp:sp modelId="{5116273C-9D52-48C9-BEA2-3B91F05F9D91}">
      <dsp:nvSpPr>
        <dsp:cNvPr id="0" name=""/>
        <dsp:cNvSpPr/>
      </dsp:nvSpPr>
      <dsp:spPr>
        <a:xfrm rot="5400000">
          <a:off x="-140814" y="1717558"/>
          <a:ext cx="938763" cy="6571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3</a:t>
          </a:r>
        </a:p>
      </dsp:txBody>
      <dsp:txXfrm rot="-5400000">
        <a:off x="1" y="1905310"/>
        <a:ext cx="657134" cy="281629"/>
      </dsp:txXfrm>
    </dsp:sp>
    <dsp:sp modelId="{12FF5337-62C0-4F37-B3C5-CDDF4430047F}">
      <dsp:nvSpPr>
        <dsp:cNvPr id="0" name=""/>
        <dsp:cNvSpPr/>
      </dsp:nvSpPr>
      <dsp:spPr>
        <a:xfrm rot="5400000">
          <a:off x="5748105" y="-3514226"/>
          <a:ext cx="610196" cy="107921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Республиканский конкурс «Битва интеллектов» (на платформе </a:t>
          </a:r>
          <a:r>
            <a:rPr lang="en-US" sz="18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ZOOM</a:t>
          </a: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                                            без отборочного этапа</a:t>
          </a:r>
          <a:r>
            <a:rPr lang="en-US" sz="18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)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657135" y="1606531"/>
        <a:ext cx="10762350" cy="550622"/>
      </dsp:txXfrm>
    </dsp:sp>
    <dsp:sp modelId="{145BB246-9F25-4983-B09D-4C1E9B520C3B}">
      <dsp:nvSpPr>
        <dsp:cNvPr id="0" name=""/>
        <dsp:cNvSpPr/>
      </dsp:nvSpPr>
      <dsp:spPr>
        <a:xfrm rot="5400000">
          <a:off x="-140814" y="2504092"/>
          <a:ext cx="938763" cy="6571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4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691844"/>
        <a:ext cx="657134" cy="281629"/>
      </dsp:txXfrm>
    </dsp:sp>
    <dsp:sp modelId="{5510DB3B-ACC4-4DD9-A858-8953CE5BD573}">
      <dsp:nvSpPr>
        <dsp:cNvPr id="0" name=""/>
        <dsp:cNvSpPr/>
      </dsp:nvSpPr>
      <dsp:spPr>
        <a:xfrm rot="5400000">
          <a:off x="5748105" y="-2727693"/>
          <a:ext cx="610196" cy="107921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pc="-100" baseline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Республиканский фестиваль профессионального самоопределения «</a:t>
          </a:r>
          <a:r>
            <a:rPr lang="en-US" sz="1800" b="1" kern="1200" spc="-100" baseline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Prof</a:t>
          </a:r>
          <a:r>
            <a:rPr lang="ru-RU" sz="1800" b="1" kern="1200" spc="-100" baseline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среда»                                                           (онлайн-встречи,  онлайн-марафон  </a:t>
          </a:r>
          <a:r>
            <a:rPr lang="en-US" sz="1800" b="1" kern="1200" spc="-100" baseline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«PRO </a:t>
          </a:r>
          <a:r>
            <a:rPr lang="ru-RU" sz="1800" b="1" kern="1200" spc="-100" baseline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колледж» и др. на </a:t>
          </a:r>
          <a:r>
            <a:rPr lang="ru-RU" sz="1800" b="1" kern="1200" spc="-100" baseline="0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ютуб</a:t>
          </a:r>
          <a:r>
            <a:rPr lang="ru-RU" sz="1800" b="1" kern="1200" spc="-100" baseline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-канале ЦОПП РБ)</a:t>
          </a:r>
          <a:endParaRPr lang="ru-RU" sz="1800" b="1" kern="1200" spc="-100" baseline="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657135" y="2393064"/>
        <a:ext cx="10762350" cy="5506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F230C-8226-4A32-8056-741A5624B799}">
      <dsp:nvSpPr>
        <dsp:cNvPr id="0" name=""/>
        <dsp:cNvSpPr/>
      </dsp:nvSpPr>
      <dsp:spPr>
        <a:xfrm rot="5400000">
          <a:off x="-121491" y="123109"/>
          <a:ext cx="827083" cy="5840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1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293667"/>
        <a:ext cx="584099" cy="242984"/>
      </dsp:txXfrm>
    </dsp:sp>
    <dsp:sp modelId="{FE917FBC-C326-494A-AED4-B049CFA20C79}">
      <dsp:nvSpPr>
        <dsp:cNvPr id="0" name=""/>
        <dsp:cNvSpPr/>
      </dsp:nvSpPr>
      <dsp:spPr>
        <a:xfrm rot="5400000">
          <a:off x="5746457" y="-5165404"/>
          <a:ext cx="537886" cy="108703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#</a:t>
          </a:r>
          <a:r>
            <a:rPr lang="ru-RU" sz="1800" b="1" kern="1200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ИграемДома</a:t>
          </a: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(на платформе </a:t>
          </a:r>
          <a:r>
            <a:rPr lang="en-US" sz="18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ZOOM</a:t>
          </a: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без отборочного этапа)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580244" y="27066"/>
        <a:ext cx="10844056" cy="485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279104" cy="339884"/>
          </a:xfrm>
          <a:prstGeom prst="rect">
            <a:avLst/>
          </a:prstGeom>
        </p:spPr>
        <p:txBody>
          <a:bodyPr vert="horz" lIns="90980" tIns="45493" rIns="90980" bIns="4549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3576" y="0"/>
            <a:ext cx="4279102" cy="339884"/>
          </a:xfrm>
          <a:prstGeom prst="rect">
            <a:avLst/>
          </a:prstGeom>
        </p:spPr>
        <p:txBody>
          <a:bodyPr vert="horz" lIns="90980" tIns="45493" rIns="90980" bIns="4549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08.12.2020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6456218"/>
            <a:ext cx="4279104" cy="339884"/>
          </a:xfrm>
          <a:prstGeom prst="rect">
            <a:avLst/>
          </a:prstGeom>
        </p:spPr>
        <p:txBody>
          <a:bodyPr vert="horz" lIns="90980" tIns="45493" rIns="90980" bIns="4549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3576" y="6456218"/>
            <a:ext cx="4279102" cy="339884"/>
          </a:xfrm>
          <a:prstGeom prst="rect">
            <a:avLst/>
          </a:prstGeom>
        </p:spPr>
        <p:txBody>
          <a:bodyPr vert="horz" lIns="90980" tIns="45493" rIns="90980" bIns="4549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4279104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80" tIns="45493" rIns="90980" bIns="454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3576" y="0"/>
            <a:ext cx="4279102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80" tIns="45493" rIns="90980" bIns="454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08.12.2020</a:t>
            </a:fld>
            <a:endParaRPr lang="ru-RU" dirty="0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71763" y="509588"/>
            <a:ext cx="45307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8213" y="3228898"/>
            <a:ext cx="7899400" cy="30589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80" tIns="45493" rIns="90980" bIns="45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6456218"/>
            <a:ext cx="4279104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80" tIns="45493" rIns="90980" bIns="4549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3576" y="6456218"/>
            <a:ext cx="4279102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80" tIns="45493" rIns="90980" bIns="4549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4415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8830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3245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7660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720762" algn="l" defTabSz="10883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264911" algn="l" defTabSz="10883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809064" algn="l" defTabSz="10883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353217" algn="l" defTabSz="10883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20"/>
            <a:ext cx="10365899" cy="14703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/>
              <a:pPr>
                <a:defRPr/>
              </a:pPr>
              <a:t>08.12.2020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/>
              <a:pPr>
                <a:defRPr/>
              </a:pPr>
              <a:t>08.12.2020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2"/>
            <a:ext cx="8028490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/>
              <a:pPr>
                <a:defRPr/>
              </a:pPr>
              <a:t>08.12.2020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06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22"/>
            <a:ext cx="10365899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F6A3-97B0-4E08-8C14-66C07FEF94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A73DA-B615-4935-A1CE-FE78013D58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3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7B2B0-F10D-48F3-84A1-1851683C00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2642-8E14-4939-A2F8-33C5504553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26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8" y="4407924"/>
            <a:ext cx="10365899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8" y="2907389"/>
            <a:ext cx="10365899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61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1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6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2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7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31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DFC37-73D5-43E0-9BCB-930D924FC8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4A5E-89F2-4948-A4F1-68B6FF92F9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82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7"/>
            <a:ext cx="5386202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7"/>
            <a:ext cx="5386202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F7DF5-8C6A-4C47-80E8-E13F2197FD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067C3-DC91-4EF6-BB1C-4EA235431C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76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74"/>
            <a:ext cx="5388320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4" indent="0">
              <a:buNone/>
              <a:defRPr sz="2100" b="1"/>
            </a:lvl7pPr>
            <a:lvl8pPr marL="4266772" indent="0">
              <a:buNone/>
              <a:defRPr sz="2100" b="1"/>
            </a:lvl8pPr>
            <a:lvl9pPr marL="4876311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81"/>
            <a:ext cx="5388320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5" y="1535474"/>
            <a:ext cx="5390437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4" indent="0">
              <a:buNone/>
              <a:defRPr sz="2100" b="1"/>
            </a:lvl7pPr>
            <a:lvl8pPr marL="4266772" indent="0">
              <a:buNone/>
              <a:defRPr sz="2100" b="1"/>
            </a:lvl8pPr>
            <a:lvl9pPr marL="4876311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5" y="2175381"/>
            <a:ext cx="5390437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25F7C-8094-4C8D-889C-F9B70FA4BF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D0BA7-8289-433B-9CBB-F61E76B134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63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D0D80-A2F7-49CC-AE89-5B26669D8D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672B-5C86-4857-AB64-1ABEBFD7C2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49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EF2D7-58F1-4A06-9278-6655AAD64E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24143-BE2B-4826-A0E6-4EAF68569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06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5" y="273117"/>
            <a:ext cx="4012129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7" y="273117"/>
            <a:ext cx="6817442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5" y="1435440"/>
            <a:ext cx="4012129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39" indent="0">
              <a:buNone/>
              <a:defRPr sz="1600"/>
            </a:lvl2pPr>
            <a:lvl3pPr marL="1219078" indent="0">
              <a:buNone/>
              <a:defRPr sz="1300"/>
            </a:lvl3pPr>
            <a:lvl4pPr marL="1828617" indent="0">
              <a:buNone/>
              <a:defRPr sz="1200"/>
            </a:lvl4pPr>
            <a:lvl5pPr marL="2438156" indent="0">
              <a:buNone/>
              <a:defRPr sz="1200"/>
            </a:lvl5pPr>
            <a:lvl6pPr marL="3047695" indent="0">
              <a:buNone/>
              <a:defRPr sz="1200"/>
            </a:lvl6pPr>
            <a:lvl7pPr marL="3657234" indent="0">
              <a:buNone/>
              <a:defRPr sz="1200"/>
            </a:lvl7pPr>
            <a:lvl8pPr marL="4266772" indent="0">
              <a:buNone/>
              <a:defRPr sz="1200"/>
            </a:lvl8pPr>
            <a:lvl9pPr marL="4876311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1D7C9-7C46-41F7-B8D6-9DF4D1BCAB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F6959-6C6B-464E-90F5-B6FA5F42FD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9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/>
              <a:pPr>
                <a:defRPr/>
              </a:pPr>
              <a:t>08.12.2020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70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4"/>
            <a:ext cx="7317105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9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39" indent="0">
              <a:buNone/>
              <a:defRPr sz="3700"/>
            </a:lvl2pPr>
            <a:lvl3pPr marL="1219078" indent="0">
              <a:buNone/>
              <a:defRPr sz="3200"/>
            </a:lvl3pPr>
            <a:lvl4pPr marL="1828617" indent="0">
              <a:buNone/>
              <a:defRPr sz="2700"/>
            </a:lvl4pPr>
            <a:lvl5pPr marL="2438156" indent="0">
              <a:buNone/>
              <a:defRPr sz="2700"/>
            </a:lvl5pPr>
            <a:lvl6pPr marL="3047695" indent="0">
              <a:buNone/>
              <a:defRPr sz="2700"/>
            </a:lvl6pPr>
            <a:lvl7pPr marL="3657234" indent="0">
              <a:buNone/>
              <a:defRPr sz="2700"/>
            </a:lvl7pPr>
            <a:lvl8pPr marL="4266772" indent="0">
              <a:buNone/>
              <a:defRPr sz="2700"/>
            </a:lvl8pPr>
            <a:lvl9pPr marL="4876311" indent="0">
              <a:buNone/>
              <a:defRPr sz="27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8"/>
            <a:ext cx="7317105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39" indent="0">
              <a:buNone/>
              <a:defRPr sz="1600"/>
            </a:lvl2pPr>
            <a:lvl3pPr marL="1219078" indent="0">
              <a:buNone/>
              <a:defRPr sz="1300"/>
            </a:lvl3pPr>
            <a:lvl4pPr marL="1828617" indent="0">
              <a:buNone/>
              <a:defRPr sz="1200"/>
            </a:lvl4pPr>
            <a:lvl5pPr marL="2438156" indent="0">
              <a:buNone/>
              <a:defRPr sz="1200"/>
            </a:lvl5pPr>
            <a:lvl6pPr marL="3047695" indent="0">
              <a:buNone/>
              <a:defRPr sz="1200"/>
            </a:lvl6pPr>
            <a:lvl7pPr marL="3657234" indent="0">
              <a:buNone/>
              <a:defRPr sz="1200"/>
            </a:lvl7pPr>
            <a:lvl8pPr marL="4266772" indent="0">
              <a:buNone/>
              <a:defRPr sz="1200"/>
            </a:lvl8pPr>
            <a:lvl9pPr marL="4876311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71A9-AF70-4078-8FCD-649116A617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5AF3-791D-4D6B-8D3F-533307B08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15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1D9A-1308-4225-9BA8-FCC109AF0C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DDA6A-76DD-4ED1-AAC6-BC5D35DC27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13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4"/>
            <a:ext cx="27439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4"/>
            <a:ext cx="8028490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9CBB3-B119-4E54-8559-BF5004F584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75B47-7E82-4A5F-955E-349AF8BE37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53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2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29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4407922"/>
            <a:ext cx="10365899" cy="1362390"/>
          </a:xfrm>
        </p:spPr>
        <p:txBody>
          <a:bodyPr anchor="t"/>
          <a:lstStyle>
            <a:lvl1pPr algn="l">
              <a:defRPr sz="533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2907386"/>
            <a:ext cx="10365899" cy="1500534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7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44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3pPr>
            <a:lvl4pPr marL="182916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88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861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833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805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777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65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200428"/>
            <a:ext cx="5386202" cy="3394861"/>
          </a:xfrm>
        </p:spPr>
        <p:txBody>
          <a:bodyPr/>
          <a:lstStyle>
            <a:lvl1pPr>
              <a:defRPr sz="3734"/>
            </a:lvl1pPr>
            <a:lvl2pPr>
              <a:defRPr sz="3201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200428"/>
            <a:ext cx="5386202" cy="3394861"/>
          </a:xfrm>
        </p:spPr>
        <p:txBody>
          <a:bodyPr/>
          <a:lstStyle>
            <a:lvl1pPr>
              <a:defRPr sz="3734"/>
            </a:lvl1pPr>
            <a:lvl2pPr>
              <a:defRPr sz="3201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993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2"/>
            <a:ext cx="10975658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1"/>
          </a:xfrm>
        </p:spPr>
        <p:txBody>
          <a:bodyPr anchor="b"/>
          <a:lstStyle>
            <a:lvl1pPr marL="0" indent="0">
              <a:buNone/>
              <a:defRPr sz="3201" b="1"/>
            </a:lvl1pPr>
            <a:lvl2pPr marL="609722" indent="0">
              <a:buNone/>
              <a:defRPr sz="2667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34" b="1"/>
            </a:lvl4pPr>
            <a:lvl5pPr marL="2438888" indent="0">
              <a:buNone/>
              <a:defRPr sz="2134" b="1"/>
            </a:lvl5pPr>
            <a:lvl6pPr marL="3048610" indent="0">
              <a:buNone/>
              <a:defRPr sz="2134" b="1"/>
            </a:lvl6pPr>
            <a:lvl7pPr marL="3658332" indent="0">
              <a:buNone/>
              <a:defRPr sz="2134" b="1"/>
            </a:lvl7pPr>
            <a:lvl8pPr marL="4268053" indent="0">
              <a:buNone/>
              <a:defRPr sz="2134" b="1"/>
            </a:lvl8pPr>
            <a:lvl9pPr marL="4877775" indent="0">
              <a:buNone/>
              <a:defRPr sz="213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78"/>
            <a:ext cx="5388320" cy="3952203"/>
          </a:xfrm>
        </p:spPr>
        <p:txBody>
          <a:bodyPr/>
          <a:lstStyle>
            <a:lvl1pPr>
              <a:defRPr sz="3201"/>
            </a:lvl1pPr>
            <a:lvl2pPr>
              <a:defRPr sz="2667"/>
            </a:lvl2pPr>
            <a:lvl3pPr>
              <a:defRPr sz="2400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1" y="1535469"/>
            <a:ext cx="5390437" cy="639911"/>
          </a:xfrm>
        </p:spPr>
        <p:txBody>
          <a:bodyPr anchor="b"/>
          <a:lstStyle>
            <a:lvl1pPr marL="0" indent="0">
              <a:buNone/>
              <a:defRPr sz="3201" b="1"/>
            </a:lvl1pPr>
            <a:lvl2pPr marL="609722" indent="0">
              <a:buNone/>
              <a:defRPr sz="2667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34" b="1"/>
            </a:lvl4pPr>
            <a:lvl5pPr marL="2438888" indent="0">
              <a:buNone/>
              <a:defRPr sz="2134" b="1"/>
            </a:lvl5pPr>
            <a:lvl6pPr marL="3048610" indent="0">
              <a:buNone/>
              <a:defRPr sz="2134" b="1"/>
            </a:lvl6pPr>
            <a:lvl7pPr marL="3658332" indent="0">
              <a:buNone/>
              <a:defRPr sz="2134" b="1"/>
            </a:lvl7pPr>
            <a:lvl8pPr marL="4268053" indent="0">
              <a:buNone/>
              <a:defRPr sz="2134" b="1"/>
            </a:lvl8pPr>
            <a:lvl9pPr marL="4877775" indent="0">
              <a:buNone/>
              <a:defRPr sz="213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1" y="2175378"/>
            <a:ext cx="5390437" cy="3952203"/>
          </a:xfrm>
        </p:spPr>
        <p:txBody>
          <a:bodyPr/>
          <a:lstStyle>
            <a:lvl1pPr>
              <a:defRPr sz="3201"/>
            </a:lvl1pPr>
            <a:lvl2pPr>
              <a:defRPr sz="2667"/>
            </a:lvl2pPr>
            <a:lvl3pPr>
              <a:defRPr sz="2400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62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580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5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9" y="4407920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9" y="2907389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3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4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6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7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9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0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21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/>
              <a:pPr>
                <a:defRPr/>
              </a:pPr>
              <a:t>08.12.2020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00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1" y="273112"/>
            <a:ext cx="4012129" cy="116232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9"/>
          </a:xfrm>
        </p:spPr>
        <p:txBody>
          <a:bodyPr/>
          <a:lstStyle>
            <a:lvl1pPr>
              <a:defRPr sz="4268"/>
            </a:lvl1pPr>
            <a:lvl2pPr>
              <a:defRPr sz="3734"/>
            </a:lvl2pPr>
            <a:lvl3pPr>
              <a:defRPr sz="3201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1" y="1435434"/>
            <a:ext cx="4012129" cy="4692149"/>
          </a:xfrm>
        </p:spPr>
        <p:txBody>
          <a:bodyPr/>
          <a:lstStyle>
            <a:lvl1pPr marL="0" indent="0">
              <a:buNone/>
              <a:defRPr sz="1867"/>
            </a:lvl1pPr>
            <a:lvl2pPr marL="609722" indent="0">
              <a:buNone/>
              <a:defRPr sz="1600"/>
            </a:lvl2pPr>
            <a:lvl3pPr marL="1219444" indent="0">
              <a:buNone/>
              <a:defRPr sz="1334"/>
            </a:lvl3pPr>
            <a:lvl4pPr marL="1829166" indent="0">
              <a:buNone/>
              <a:defRPr sz="1200"/>
            </a:lvl4pPr>
            <a:lvl5pPr marL="2438888" indent="0">
              <a:buNone/>
              <a:defRPr sz="1200"/>
            </a:lvl5pPr>
            <a:lvl6pPr marL="3048610" indent="0">
              <a:buNone/>
              <a:defRPr sz="1200"/>
            </a:lvl6pPr>
            <a:lvl7pPr marL="3658332" indent="0">
              <a:buNone/>
              <a:defRPr sz="1200"/>
            </a:lvl7pPr>
            <a:lvl8pPr marL="4268053" indent="0">
              <a:buNone/>
              <a:defRPr sz="1200"/>
            </a:lvl8pPr>
            <a:lvl9pPr marL="487777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96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7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6"/>
            <a:ext cx="7317105" cy="4115753"/>
          </a:xfrm>
        </p:spPr>
        <p:txBody>
          <a:bodyPr/>
          <a:lstStyle>
            <a:lvl1pPr marL="0" indent="0">
              <a:buNone/>
              <a:defRPr sz="4268"/>
            </a:lvl1pPr>
            <a:lvl2pPr marL="609722" indent="0">
              <a:buNone/>
              <a:defRPr sz="3734"/>
            </a:lvl2pPr>
            <a:lvl3pPr marL="1219444" indent="0">
              <a:buNone/>
              <a:defRPr sz="3201"/>
            </a:lvl3pPr>
            <a:lvl4pPr marL="1829166" indent="0">
              <a:buNone/>
              <a:defRPr sz="2667"/>
            </a:lvl4pPr>
            <a:lvl5pPr marL="2438888" indent="0">
              <a:buNone/>
              <a:defRPr sz="2667"/>
            </a:lvl5pPr>
            <a:lvl6pPr marL="3048610" indent="0">
              <a:buNone/>
              <a:defRPr sz="2667"/>
            </a:lvl6pPr>
            <a:lvl7pPr marL="3658332" indent="0">
              <a:buNone/>
              <a:defRPr sz="2667"/>
            </a:lvl7pPr>
            <a:lvl8pPr marL="4268053" indent="0">
              <a:buNone/>
              <a:defRPr sz="2667"/>
            </a:lvl8pPr>
            <a:lvl9pPr marL="4877775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9"/>
          </a:xfrm>
        </p:spPr>
        <p:txBody>
          <a:bodyPr/>
          <a:lstStyle>
            <a:lvl1pPr marL="0" indent="0">
              <a:buNone/>
              <a:defRPr sz="1867"/>
            </a:lvl1pPr>
            <a:lvl2pPr marL="609722" indent="0">
              <a:buNone/>
              <a:defRPr sz="1600"/>
            </a:lvl2pPr>
            <a:lvl3pPr marL="1219444" indent="0">
              <a:buNone/>
              <a:defRPr sz="1334"/>
            </a:lvl3pPr>
            <a:lvl4pPr marL="1829166" indent="0">
              <a:buNone/>
              <a:defRPr sz="1200"/>
            </a:lvl4pPr>
            <a:lvl5pPr marL="2438888" indent="0">
              <a:buNone/>
              <a:defRPr sz="1200"/>
            </a:lvl5pPr>
            <a:lvl6pPr marL="3048610" indent="0">
              <a:buNone/>
              <a:defRPr sz="1200"/>
            </a:lvl6pPr>
            <a:lvl7pPr marL="3658332" indent="0">
              <a:buNone/>
              <a:defRPr sz="1200"/>
            </a:lvl7pPr>
            <a:lvl8pPr marL="4268053" indent="0">
              <a:buNone/>
              <a:defRPr sz="1200"/>
            </a:lvl8pPr>
            <a:lvl9pPr marL="487777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61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73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06422"/>
            <a:ext cx="2743914" cy="43888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06422"/>
            <a:ext cx="8028490" cy="43888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8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6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6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/>
              <a:pPr>
                <a:defRPr/>
              </a:pPr>
              <a:t>08.12.2020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74"/>
            <a:ext cx="5388320" cy="63990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54" indent="0">
              <a:buNone/>
              <a:defRPr sz="2400" b="1"/>
            </a:lvl2pPr>
            <a:lvl3pPr marL="1088304" indent="0">
              <a:buNone/>
              <a:defRPr sz="2100" b="1"/>
            </a:lvl3pPr>
            <a:lvl4pPr marL="1632455" indent="0">
              <a:buNone/>
              <a:defRPr sz="1900" b="1"/>
            </a:lvl4pPr>
            <a:lvl5pPr marL="2176607" indent="0">
              <a:buNone/>
              <a:defRPr sz="1900" b="1"/>
            </a:lvl5pPr>
            <a:lvl6pPr marL="2720762" indent="0">
              <a:buNone/>
              <a:defRPr sz="1900" b="1"/>
            </a:lvl6pPr>
            <a:lvl7pPr marL="3264911" indent="0">
              <a:buNone/>
              <a:defRPr sz="1900" b="1"/>
            </a:lvl7pPr>
            <a:lvl8pPr marL="3809064" indent="0">
              <a:buNone/>
              <a:defRPr sz="1900" b="1"/>
            </a:lvl8pPr>
            <a:lvl9pPr marL="435321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84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3" y="1535474"/>
            <a:ext cx="5390437" cy="63990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54" indent="0">
              <a:buNone/>
              <a:defRPr sz="2400" b="1"/>
            </a:lvl2pPr>
            <a:lvl3pPr marL="1088304" indent="0">
              <a:buNone/>
              <a:defRPr sz="2100" b="1"/>
            </a:lvl3pPr>
            <a:lvl4pPr marL="1632455" indent="0">
              <a:buNone/>
              <a:defRPr sz="1900" b="1"/>
            </a:lvl4pPr>
            <a:lvl5pPr marL="2176607" indent="0">
              <a:buNone/>
              <a:defRPr sz="1900" b="1"/>
            </a:lvl5pPr>
            <a:lvl6pPr marL="2720762" indent="0">
              <a:buNone/>
              <a:defRPr sz="1900" b="1"/>
            </a:lvl6pPr>
            <a:lvl7pPr marL="3264911" indent="0">
              <a:buNone/>
              <a:defRPr sz="1900" b="1"/>
            </a:lvl7pPr>
            <a:lvl8pPr marL="3809064" indent="0">
              <a:buNone/>
              <a:defRPr sz="1900" b="1"/>
            </a:lvl8pPr>
            <a:lvl9pPr marL="435321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3" y="2175384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/>
              <a:pPr>
                <a:defRPr/>
              </a:pPr>
              <a:t>08.12.2020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/>
              <a:pPr>
                <a:defRPr/>
              </a:pPr>
              <a:t>08.12.2020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/>
              <a:pPr>
                <a:defRPr/>
              </a:pPr>
              <a:t>08.12.2020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5" y="273119"/>
            <a:ext cx="4012129" cy="116231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7" y="273116"/>
            <a:ext cx="6817442" cy="5854469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5" y="1435439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154" indent="0">
              <a:buNone/>
              <a:defRPr sz="1300"/>
            </a:lvl2pPr>
            <a:lvl3pPr marL="1088304" indent="0">
              <a:buNone/>
              <a:defRPr sz="1200"/>
            </a:lvl3pPr>
            <a:lvl4pPr marL="1632455" indent="0">
              <a:buNone/>
              <a:defRPr sz="1100"/>
            </a:lvl4pPr>
            <a:lvl5pPr marL="2176607" indent="0">
              <a:buNone/>
              <a:defRPr sz="1100"/>
            </a:lvl5pPr>
            <a:lvl6pPr marL="2720762" indent="0">
              <a:buNone/>
              <a:defRPr sz="1100"/>
            </a:lvl6pPr>
            <a:lvl7pPr marL="3264911" indent="0">
              <a:buNone/>
              <a:defRPr sz="1100"/>
            </a:lvl7pPr>
            <a:lvl8pPr marL="3809064" indent="0">
              <a:buNone/>
              <a:defRPr sz="1100"/>
            </a:lvl8pPr>
            <a:lvl9pPr marL="435321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/>
              <a:pPr>
                <a:defRPr/>
              </a:pPr>
              <a:t>08.12.2020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1" y="4801718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1" y="612922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44154" indent="0">
              <a:buNone/>
              <a:defRPr sz="3300"/>
            </a:lvl2pPr>
            <a:lvl3pPr marL="1088304" indent="0">
              <a:buNone/>
              <a:defRPr sz="2900"/>
            </a:lvl3pPr>
            <a:lvl4pPr marL="1632455" indent="0">
              <a:buNone/>
              <a:defRPr sz="2400"/>
            </a:lvl4pPr>
            <a:lvl5pPr marL="2176607" indent="0">
              <a:buNone/>
              <a:defRPr sz="2400"/>
            </a:lvl5pPr>
            <a:lvl6pPr marL="2720762" indent="0">
              <a:buNone/>
              <a:defRPr sz="2400"/>
            </a:lvl6pPr>
            <a:lvl7pPr marL="3264911" indent="0">
              <a:buNone/>
              <a:defRPr sz="2400"/>
            </a:lvl7pPr>
            <a:lvl8pPr marL="3809064" indent="0">
              <a:buNone/>
              <a:defRPr sz="2400"/>
            </a:lvl8pPr>
            <a:lvl9pPr marL="4353217" indent="0">
              <a:buNone/>
              <a:defRPr sz="24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1" y="5368581"/>
            <a:ext cx="731710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154" indent="0">
              <a:buNone/>
              <a:defRPr sz="1300"/>
            </a:lvl2pPr>
            <a:lvl3pPr marL="1088304" indent="0">
              <a:buNone/>
              <a:defRPr sz="1200"/>
            </a:lvl3pPr>
            <a:lvl4pPr marL="1632455" indent="0">
              <a:buNone/>
              <a:defRPr sz="1100"/>
            </a:lvl4pPr>
            <a:lvl5pPr marL="2176607" indent="0">
              <a:buNone/>
              <a:defRPr sz="1100"/>
            </a:lvl5pPr>
            <a:lvl6pPr marL="2720762" indent="0">
              <a:buNone/>
              <a:defRPr sz="1100"/>
            </a:lvl6pPr>
            <a:lvl7pPr marL="3264911" indent="0">
              <a:buNone/>
              <a:defRPr sz="1100"/>
            </a:lvl7pPr>
            <a:lvl8pPr marL="3809064" indent="0">
              <a:buNone/>
              <a:defRPr sz="1100"/>
            </a:lvl8pPr>
            <a:lvl9pPr marL="435321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/>
              <a:pPr>
                <a:defRPr/>
              </a:pPr>
              <a:t>08.12.2020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2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0" tIns="54416" rIns="108830" bIns="544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6"/>
            <a:ext cx="10975658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0" tIns="54416" rIns="108830" bIns="544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63" y="6357822"/>
            <a:ext cx="2845541" cy="365210"/>
          </a:xfrm>
          <a:prstGeom prst="rect">
            <a:avLst/>
          </a:prstGeom>
        </p:spPr>
        <p:txBody>
          <a:bodyPr vert="horz" lIns="108830" tIns="54416" rIns="108830" bIns="544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/>
              <a:pPr>
                <a:defRPr/>
              </a:pPr>
              <a:t>08.12.2020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08830" tIns="54416" rIns="108830" bIns="544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08830" tIns="54416" rIns="108830" bIns="544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154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304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2455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6607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116" indent="-40811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84249" indent="-34009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380" indent="-27207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531" indent="-27207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684" indent="-27207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837" indent="-272074" algn="l" defTabSz="108830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988" indent="-272074" algn="l" defTabSz="108830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140" indent="-272074" algn="l" defTabSz="108830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291" indent="-272074" algn="l" defTabSz="108830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3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4" algn="l" defTabSz="10883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04" algn="l" defTabSz="10883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55" algn="l" defTabSz="10883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607" algn="l" defTabSz="10883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62" algn="l" defTabSz="10883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911" algn="l" defTabSz="10883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064" algn="l" defTabSz="10883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217" algn="l" defTabSz="10883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1"/>
            <a:ext cx="10975658" cy="114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05" tIns="60954" rIns="121905" bIns="609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7"/>
            <a:ext cx="10975658" cy="452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05" tIns="60954" rIns="121905" bIns="60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62" y="6357825"/>
            <a:ext cx="2845541" cy="365210"/>
          </a:xfrm>
          <a:prstGeom prst="rect">
            <a:avLst/>
          </a:prstGeom>
        </p:spPr>
        <p:txBody>
          <a:bodyPr vert="horz" lIns="121905" tIns="60954" rIns="121905" bIns="6095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EBF409-3BB3-4D61-BFB0-B411E7B29D9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5"/>
            <a:ext cx="3861805" cy="365210"/>
          </a:xfrm>
          <a:prstGeom prst="rect">
            <a:avLst/>
          </a:prstGeom>
        </p:spPr>
        <p:txBody>
          <a:bodyPr vert="horz" lIns="121905" tIns="60954" rIns="121905" bIns="6095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5"/>
            <a:ext cx="2845541" cy="365210"/>
          </a:xfrm>
          <a:prstGeom prst="rect">
            <a:avLst/>
          </a:prstGeom>
        </p:spPr>
        <p:txBody>
          <a:bodyPr vert="horz" lIns="121905" tIns="60954" rIns="121905" bIns="6095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44EBF8-6628-47AD-935A-F8C48248A8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86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53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07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61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156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153" indent="-45715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9" indent="-3047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8" indent="-3047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1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0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0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2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1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2"/>
            <a:ext cx="10975658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600572"/>
            <a:ext cx="10975658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3C896E1-6899-4214-B6EE-C6DB27A7F02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08.12.2020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39D371C-DBF3-406C-86DD-B6EB3D7FF60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98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ctr" defTabSz="1219444" rtl="0" eaLnBrk="1" latinLnBrk="0" hangingPunct="1">
        <a:spcBef>
          <a:spcPct val="0"/>
        </a:spcBef>
        <a:buNone/>
        <a:defRPr sz="58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8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4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17.png"/><Relationship Id="rId12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5.xml"/><Relationship Id="rId11" Type="http://schemas.openxmlformats.org/officeDocument/2006/relationships/diagramData" Target="../diagrams/data6.xml"/><Relationship Id="rId5" Type="http://schemas.openxmlformats.org/officeDocument/2006/relationships/diagramColors" Target="../diagrams/colors5.xml"/><Relationship Id="rId15" Type="http://schemas.microsoft.com/office/2007/relationships/diagramDrawing" Target="../diagrams/drawing6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9.png"/><Relationship Id="rId14" Type="http://schemas.openxmlformats.org/officeDocument/2006/relationships/diagramColors" Target="../diagrams/colors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510" y="3429003"/>
            <a:ext cx="5756821" cy="2952327"/>
          </a:xfrm>
          <a:prstGeom prst="rect">
            <a:avLst/>
          </a:prstGeom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6565667" y="4680003"/>
            <a:ext cx="4500000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1" tIns="45699" rIns="91401" bIns="45699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З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АМЕСТИТЕЛЬ МИНИСТРА ОБРАЗОВАНИЯ И НАУКИ 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РЕСПУБЛИКИ БАШКОРТОСТАН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377507" y="3489774"/>
            <a:ext cx="5760640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1" tIns="45699" rIns="91401" bIns="45699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КОСОЛАПОВА </a:t>
            </a:r>
          </a:p>
          <a:p>
            <a:pPr algn="ctr" eaLnBrk="1" hangingPunct="1"/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Инесса Васильевна</a:t>
            </a:r>
            <a:endParaRPr lang="ru-RU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93522"/>
            <a:ext cx="12195175" cy="646288"/>
          </a:xfrm>
          <a:prstGeom prst="rect">
            <a:avLst/>
          </a:prstGeom>
        </p:spPr>
        <p:txBody>
          <a:bodyPr wrap="square" lIns="91401" tIns="45699" rIns="91401" bIns="45699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МИНИСТЕРСТВО ОБРАЗОВАНИЯ И НАУКИ </a:t>
            </a:r>
          </a:p>
          <a:p>
            <a:pPr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РЕСПУБЛИКИ БАШКОРТОСТАН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36951" y="1773609"/>
            <a:ext cx="11521281" cy="72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1" tIns="45699" rIns="91401" bIns="45699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300" b="1" dirty="0" smtClean="0">
                <a:solidFill>
                  <a:schemeClr val="tx2"/>
                </a:solidFill>
                <a:latin typeface="Arial" charset="0"/>
              </a:rPr>
              <a:t>Об организации тематических новогодних мероприятий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300" b="1" dirty="0" smtClean="0">
                <a:solidFill>
                  <a:schemeClr val="tx2"/>
                </a:solidFill>
                <a:latin typeface="Arial" charset="0"/>
              </a:rPr>
              <a:t>в муниципальных образованиях Республики Башкортостан</a:t>
            </a:r>
            <a:endParaRPr lang="ru-RU" sz="23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6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060" y="939087"/>
            <a:ext cx="112332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095" y="101433"/>
            <a:ext cx="12195175" cy="707844"/>
          </a:xfrm>
          <a:prstGeom prst="rect">
            <a:avLst/>
          </a:prstGeom>
        </p:spPr>
        <p:txBody>
          <a:bodyPr wrap="square" lIns="91401" tIns="45699" rIns="91401" bIns="45699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25 декабря 2020 года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Торжественное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вручение новогодних подарков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Главы РБ,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глав администраций МР и ГО детям 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07988534"/>
              </p:ext>
            </p:extLst>
          </p:nvPr>
        </p:nvGraphicFramePr>
        <p:xfrm>
          <a:off x="841003" y="1154530"/>
          <a:ext cx="10960305" cy="3783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2931" y="4942712"/>
            <a:ext cx="120022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НЕОБХОДИМО:</a:t>
            </a:r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 декабря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провести заседания муниципальных комиссий с рассмотрением и утверждением списка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етей, получающих подарки;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12 декабря 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представить списки с утвержденными протоколами;</a:t>
            </a:r>
          </a:p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декабря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представить информацию о готовности муниципалитета к проведению мероприятия</a:t>
            </a:r>
          </a:p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декабря до 18.00 час.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представить отчет об организации мероприятия</a:t>
            </a:r>
          </a:p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28205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060" y="1197546"/>
            <a:ext cx="112332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изменения погодных условий: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096" y="5707067"/>
            <a:ext cx="11987155" cy="769399"/>
          </a:xfrm>
          <a:prstGeom prst="rect">
            <a:avLst/>
          </a:prstGeom>
        </p:spPr>
        <p:txBody>
          <a:bodyPr wrap="square" lIns="91401" tIns="45699" rIns="91401" bIns="45699">
            <a:spAutoFit/>
          </a:bodyPr>
          <a:lstStyle/>
          <a:p>
            <a:pPr algn="ctr"/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случае отсутствия ребенка на мероприятии необходимо </a:t>
            </a:r>
          </a:p>
          <a:p>
            <a:pPr algn="ctr"/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обеспечить доставку подарка по месту жительства</a:t>
            </a:r>
            <a:endParaRPr lang="ru-RU" sz="2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3790351"/>
              </p:ext>
            </p:extLst>
          </p:nvPr>
        </p:nvGraphicFramePr>
        <p:xfrm>
          <a:off x="768995" y="1628433"/>
          <a:ext cx="10369152" cy="4032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2400" y="485850"/>
            <a:ext cx="12195175" cy="461622"/>
          </a:xfrm>
          <a:prstGeom prst="rect">
            <a:avLst/>
          </a:prstGeom>
        </p:spPr>
        <p:txBody>
          <a:bodyPr wrap="square" lIns="91401" tIns="45699" rIns="91401" bIns="45699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25 декабря 2020 года </a:t>
            </a:r>
          </a:p>
        </p:txBody>
      </p:sp>
    </p:spTree>
    <p:extLst>
      <p:ext uri="{BB962C8B-B14F-4D97-AF65-F5344CB8AC3E}">
        <p14:creationId xmlns:p14="http://schemas.microsoft.com/office/powerpoint/2010/main" val="12240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060" y="1197546"/>
            <a:ext cx="11233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Новогодний уличный утренник для детей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«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Встреча с Дедом Морозом и Снегурочкой»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33450"/>
            <a:ext cx="12195175" cy="461622"/>
          </a:xfrm>
          <a:prstGeom prst="rect">
            <a:avLst/>
          </a:prstGeom>
        </p:spPr>
        <p:txBody>
          <a:bodyPr wrap="square" lIns="91401" tIns="45699" rIns="91401" bIns="45699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28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декабря 2020 года </a:t>
            </a: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858203760"/>
              </p:ext>
            </p:extLst>
          </p:nvPr>
        </p:nvGraphicFramePr>
        <p:xfrm>
          <a:off x="568060" y="981523"/>
          <a:ext cx="1100213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474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060" y="1197546"/>
            <a:ext cx="112332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Новогодний хоровод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дворе с Дедом Морозом </a:t>
            </a:r>
          </a:p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сказочными героями</a:t>
            </a:r>
          </a:p>
          <a:p>
            <a:pPr algn="ctr">
              <a:spcAft>
                <a:spcPts val="1200"/>
              </a:spcAft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33450"/>
            <a:ext cx="12195175" cy="461622"/>
          </a:xfrm>
          <a:prstGeom prst="rect">
            <a:avLst/>
          </a:prstGeom>
        </p:spPr>
        <p:txBody>
          <a:bodyPr wrap="square" lIns="91401" tIns="45699" rIns="91401" bIns="45699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декабря 2020 года </a:t>
            </a: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489908272"/>
              </p:ext>
            </p:extLst>
          </p:nvPr>
        </p:nvGraphicFramePr>
        <p:xfrm>
          <a:off x="596520" y="1197546"/>
          <a:ext cx="11002134" cy="489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52504" y="6022082"/>
            <a:ext cx="11464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Информацию о количестве дворовых площадок и графики их проведения представить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отдел дополнительного образования Министерства до 16 декабря 2020 года</a:t>
            </a:r>
          </a:p>
        </p:txBody>
      </p:sp>
    </p:spTree>
    <p:extLst>
      <p:ext uri="{BB962C8B-B14F-4D97-AF65-F5344CB8AC3E}">
        <p14:creationId xmlns:p14="http://schemas.microsoft.com/office/powerpoint/2010/main" val="38222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29635" y="2061642"/>
            <a:ext cx="5328592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9434"/>
            <a:ext cx="12195175" cy="461622"/>
          </a:xfrm>
          <a:prstGeom prst="rect">
            <a:avLst/>
          </a:prstGeom>
        </p:spPr>
        <p:txBody>
          <a:bodyPr wrap="square" lIns="91401" tIns="45699" rIns="91401" bIns="45699">
            <a:spAutoFit/>
          </a:bodyPr>
          <a:lstStyle/>
          <a:p>
            <a:pPr algn="ctr"/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2 января – День охраны окружающей среды</a:t>
            </a:r>
            <a:endParaRPr lang="ru-RU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73651" y="2075572"/>
            <a:ext cx="53232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фотографий кормушек с анкетой-заявкой </a:t>
            </a:r>
            <a:r>
              <a:rPr lang="ru-RU" sz="1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направить по </a:t>
            </a:r>
            <a:r>
              <a:rPr lang="ru-RU" sz="1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электронной почте zookonkursy@yandex.ru </a:t>
            </a:r>
            <a:r>
              <a:rPr lang="ru-RU" sz="1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 </a:t>
            </a:r>
            <a:r>
              <a:rPr lang="ru-RU" sz="1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января 2021 года </a:t>
            </a: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783204"/>
              </p:ext>
            </p:extLst>
          </p:nvPr>
        </p:nvGraphicFramePr>
        <p:xfrm>
          <a:off x="408955" y="1269551"/>
          <a:ext cx="5832648" cy="40324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32648"/>
              </a:tblGrid>
              <a:tr h="752006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2D66A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Этапы</a:t>
                      </a:r>
                      <a:endParaRPr lang="ru-RU" sz="2000" b="1" kern="1200" dirty="0">
                        <a:solidFill>
                          <a:srgbClr val="2D66A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901">
                <a:tc>
                  <a:txBody>
                    <a:bodyPr/>
                    <a:lstStyle/>
                    <a:p>
                      <a:pPr marL="0" marR="0" indent="0" algn="ctr" defTabSz="10883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2D66A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Акция по изготовлению кормушек</a:t>
                      </a:r>
                      <a:endParaRPr lang="ru-RU" sz="2000" dirty="0">
                        <a:solidFill>
                          <a:srgbClr val="2D66A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52006">
                <a:tc>
                  <a:txBody>
                    <a:bodyPr/>
                    <a:lstStyle/>
                    <a:p>
                      <a:pPr marL="0" marR="0" indent="0" algn="ctr" defTabSz="10883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2D66A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Онлайн-викторина</a:t>
                      </a:r>
                      <a:r>
                        <a:rPr lang="ru-RU" sz="2000" b="1" baseline="0" dirty="0" smtClean="0">
                          <a:solidFill>
                            <a:srgbClr val="2D66A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знание орнитофауны</a:t>
                      </a:r>
                      <a:endParaRPr lang="ru-RU" sz="2000" b="1" dirty="0" smtClean="0">
                        <a:solidFill>
                          <a:srgbClr val="2D66A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59539">
                <a:tc>
                  <a:txBody>
                    <a:bodyPr/>
                    <a:lstStyle/>
                    <a:p>
                      <a:pPr marL="0" marR="0" indent="0" algn="ctr" defTabSz="10883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2D66A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Награждение юных экологов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4000">
                          <a:srgbClr val="FFFFFF"/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635" y="3348648"/>
            <a:ext cx="5352752" cy="79208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830420" y="3421526"/>
            <a:ext cx="5310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викторина </a:t>
            </a:r>
            <a:r>
              <a:rPr lang="ru-RU" sz="1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проводится 2 января 2021 года </a:t>
            </a:r>
            <a:r>
              <a:rPr lang="ru-RU" sz="1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с </a:t>
            </a:r>
            <a:r>
              <a:rPr lang="ru-RU" sz="1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14.00 до 16.00 </a:t>
            </a:r>
            <a:r>
              <a:rPr lang="ru-RU" sz="1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часов в режиме онлайн</a:t>
            </a:r>
            <a:endParaRPr lang="ru-RU" sz="1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635" y="4344725"/>
            <a:ext cx="5352752" cy="79208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745659" y="4414732"/>
            <a:ext cx="5310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каждой номинации определяются </a:t>
            </a:r>
            <a:r>
              <a:rPr lang="ru-RU" sz="1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победители </a:t>
            </a:r>
            <a:r>
              <a:rPr lang="ru-RU" sz="1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призеры до </a:t>
            </a:r>
            <a:r>
              <a:rPr lang="ru-RU" sz="1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января 2021 года</a:t>
            </a:r>
          </a:p>
        </p:txBody>
      </p:sp>
    </p:spTree>
    <p:extLst>
      <p:ext uri="{BB962C8B-B14F-4D97-AF65-F5344CB8AC3E}">
        <p14:creationId xmlns:p14="http://schemas.microsoft.com/office/powerpoint/2010/main" val="4718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38" y="189434"/>
            <a:ext cx="12195175" cy="646294"/>
          </a:xfrm>
          <a:prstGeom prst="rect">
            <a:avLst/>
          </a:prstGeom>
        </p:spPr>
        <p:txBody>
          <a:bodyPr wrap="square" lIns="91407" tIns="45702" rIns="91407" bIns="45702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3-6 января 2021 года – </a:t>
            </a:r>
          </a:p>
          <a:p>
            <a:pPr algn="ctr"/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«НОВОГОДНИЕ СЕМЕЙНЫЕ ИГРЫ – 2021»</a:t>
            </a:r>
            <a:endParaRPr lang="ru-RU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D:\Мои документы\FOTO\2020 год_Новогодние семейные игры\PHOTO-2020-01-03-14-10-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2" t="19765" b="12929"/>
          <a:stretch/>
        </p:blipFill>
        <p:spPr bwMode="auto">
          <a:xfrm>
            <a:off x="8545859" y="1125538"/>
            <a:ext cx="3443111" cy="2060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Мои документы\FOTO\2020 год_Новогодние семейные игры\PHOTO-2020-01-03-14-10-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8" t="15984" r="12423"/>
          <a:stretch/>
        </p:blipFill>
        <p:spPr bwMode="auto">
          <a:xfrm>
            <a:off x="8545859" y="3340839"/>
            <a:ext cx="3443111" cy="2668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118561"/>
              </p:ext>
            </p:extLst>
          </p:nvPr>
        </p:nvGraphicFramePr>
        <p:xfrm>
          <a:off x="624979" y="1341562"/>
          <a:ext cx="7560840" cy="46680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4456"/>
                <a:gridCol w="3456384"/>
              </a:tblGrid>
              <a:tr h="52769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D66A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sz="2000" b="1" dirty="0">
                        <a:solidFill>
                          <a:srgbClr val="2D66A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D66A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</a:t>
                      </a:r>
                      <a:endParaRPr lang="ru-RU" sz="2000" b="1" dirty="0">
                        <a:solidFill>
                          <a:srgbClr val="2D66A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39535"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 smtClean="0">
                          <a:solidFill>
                            <a:srgbClr val="2D66A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Прием заявок </a:t>
                      </a:r>
                    </a:p>
                    <a:p>
                      <a:pPr algn="l"/>
                      <a:r>
                        <a:rPr lang="ru-RU" sz="2000" b="1" kern="1200" dirty="0" smtClean="0">
                          <a:solidFill>
                            <a:srgbClr val="2D66A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утвержденными графиками проведения мероприятий</a:t>
                      </a:r>
                      <a:endParaRPr lang="ru-RU" sz="2000" b="1" dirty="0">
                        <a:solidFill>
                          <a:srgbClr val="2D66A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18 декабря 2020 года (</a:t>
                      </a:r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orgkom2020@mail.ru)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615"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 smtClean="0">
                          <a:solidFill>
                            <a:srgbClr val="2D66A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участники</a:t>
                      </a:r>
                      <a:endParaRPr lang="ru-RU" sz="2000" b="1" dirty="0">
                        <a:solidFill>
                          <a:srgbClr val="2D66A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</a:t>
                      </a:r>
                      <a:r>
                        <a:rPr lang="ru-RU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3-4 классы (семейные команды)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535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rgbClr val="2D66A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номинации</a:t>
                      </a:r>
                      <a:endParaRPr lang="ru-RU" sz="2000" b="1" dirty="0">
                        <a:solidFill>
                          <a:srgbClr val="2D66A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88304" rtl="0" eaLnBrk="1" latinLnBrk="0" hangingPunct="1"/>
                      <a:r>
                        <a:rPr lang="ru-RU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хоккей в валенках</a:t>
                      </a:r>
                    </a:p>
                    <a:p>
                      <a:pPr marL="0" algn="ctr" defTabSz="1088304" rtl="0" eaLnBrk="1" latinLnBrk="0" hangingPunct="1"/>
                      <a:r>
                        <a:rPr lang="ru-RU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катание на санках</a:t>
                      </a:r>
                    </a:p>
                    <a:p>
                      <a:pPr marL="0" algn="ctr" defTabSz="1088304" rtl="0" eaLnBrk="1" latinLnBrk="0" hangingPunct="1"/>
                      <a:r>
                        <a:rPr lang="ru-RU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катание на тюбинге</a:t>
                      </a:r>
                      <a:endParaRPr lang="ru-RU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696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rgbClr val="2D66A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представление</a:t>
                      </a:r>
                      <a:r>
                        <a:rPr lang="ru-RU" sz="2000" b="1" baseline="0" dirty="0" smtClean="0">
                          <a:solidFill>
                            <a:srgbClr val="2D66A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отчетности</a:t>
                      </a:r>
                      <a:endParaRPr lang="ru-RU" sz="2000" b="1" dirty="0">
                        <a:solidFill>
                          <a:srgbClr val="2D66A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88304" rtl="0" eaLnBrk="1" latinLnBrk="0" hangingPunct="1"/>
                      <a:r>
                        <a:rPr lang="ru-RU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10 января 2021 года</a:t>
                      </a:r>
                      <a:endParaRPr lang="ru-RU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56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77" y="315876"/>
            <a:ext cx="12194998" cy="46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22" tIns="48011" rIns="96022" bIns="48011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auto" hangingPunct="0">
              <a:spcAft>
                <a:spcPts val="0"/>
              </a:spcAft>
            </a:pPr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13 января 2020 года – День интеллектуальных и настольных игр</a:t>
            </a:r>
            <a:endParaRPr lang="ru-RU" sz="2400" b="1" dirty="0">
              <a:solidFill>
                <a:srgbClr val="1F497D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36220512"/>
              </p:ext>
            </p:extLst>
          </p:nvPr>
        </p:nvGraphicFramePr>
        <p:xfrm>
          <a:off x="373040" y="2781722"/>
          <a:ext cx="11449272" cy="3303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05" y="2667892"/>
            <a:ext cx="1382636" cy="7912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05" y="3572936"/>
            <a:ext cx="1382636" cy="7138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05" y="4329881"/>
            <a:ext cx="1382636" cy="65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4"/>
          <a:stretch/>
        </p:blipFill>
        <p:spPr>
          <a:xfrm>
            <a:off x="10447540" y="5080116"/>
            <a:ext cx="1467401" cy="717194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053" y="1970725"/>
            <a:ext cx="12194998" cy="46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22" tIns="48011" rIns="96022" bIns="48011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auto" hangingPunct="0">
              <a:spcAft>
                <a:spcPts val="0"/>
              </a:spcAft>
            </a:pPr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14 января 2020 года – День знаний</a:t>
            </a:r>
            <a:endParaRPr lang="ru-RU" sz="2400" b="1" dirty="0">
              <a:solidFill>
                <a:srgbClr val="1F497D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649383026"/>
              </p:ext>
            </p:extLst>
          </p:nvPr>
        </p:nvGraphicFramePr>
        <p:xfrm>
          <a:off x="373040" y="920634"/>
          <a:ext cx="11449272" cy="828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63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_1_Оператив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формат Правительства РБ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формат Правительства РБ" id="{4AD46BB1-1525-4C95-9D79-72F2E6175BC0}" vid="{019FCBE3-4E17-47EE-A839-4553241BB07E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15237</TotalTime>
  <Words>516</Words>
  <Application>Microsoft Office PowerPoint</Application>
  <PresentationFormat>Произвольный</PresentationFormat>
  <Paragraphs>90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Z_1_Оперативка</vt:lpstr>
      <vt:lpstr>формат Правительства РБ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Управление делами Президента РБ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2</cp:lastModifiedBy>
  <cp:revision>1371</cp:revision>
  <cp:lastPrinted>2020-08-19T14:25:05Z</cp:lastPrinted>
  <dcterms:created xsi:type="dcterms:W3CDTF">2019-01-16T12:04:58Z</dcterms:created>
  <dcterms:modified xsi:type="dcterms:W3CDTF">2020-12-08T07:36:28Z</dcterms:modified>
</cp:coreProperties>
</file>